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7" r:id="rId11"/>
    <p:sldId id="266" r:id="rId12"/>
    <p:sldId id="269" r:id="rId13"/>
    <p:sldId id="270" r:id="rId14"/>
    <p:sldId id="273" r:id="rId15"/>
    <p:sldId id="271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80173-5A06-4170-B82F-7281744F83E1}" v="376" dt="2024-05-28T03:52:19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章弘 宮本" userId="aefacea71da7ec8c" providerId="LiveId" clId="{30D80173-5A06-4170-B82F-7281744F83E1}"/>
    <pc:docChg chg="undo custSel addSld delSld modSld sldOrd">
      <pc:chgData name="章弘 宮本" userId="aefacea71da7ec8c" providerId="LiveId" clId="{30D80173-5A06-4170-B82F-7281744F83E1}" dt="2024-05-28T03:57:58.670" v="2106" actId="207"/>
      <pc:docMkLst>
        <pc:docMk/>
      </pc:docMkLst>
      <pc:sldChg chg="delSp mod setBg">
        <pc:chgData name="章弘 宮本" userId="aefacea71da7ec8c" providerId="LiveId" clId="{30D80173-5A06-4170-B82F-7281744F83E1}" dt="2024-05-27T23:54:41.877" v="5"/>
        <pc:sldMkLst>
          <pc:docMk/>
          <pc:sldMk cId="2816524994" sldId="256"/>
        </pc:sldMkLst>
        <pc:spChg chg="del">
          <ac:chgData name="章弘 宮本" userId="aefacea71da7ec8c" providerId="LiveId" clId="{30D80173-5A06-4170-B82F-7281744F83E1}" dt="2024-05-27T23:53:36.856" v="0" actId="478"/>
          <ac:spMkLst>
            <pc:docMk/>
            <pc:sldMk cId="2816524994" sldId="256"/>
            <ac:spMk id="2" creationId="{81A0C669-99FA-219D-9B2F-7F69C41DE313}"/>
          </ac:spMkLst>
        </pc:spChg>
        <pc:spChg chg="del">
          <ac:chgData name="章弘 宮本" userId="aefacea71da7ec8c" providerId="LiveId" clId="{30D80173-5A06-4170-B82F-7281744F83E1}" dt="2024-05-27T23:53:39.943" v="1" actId="478"/>
          <ac:spMkLst>
            <pc:docMk/>
            <pc:sldMk cId="2816524994" sldId="256"/>
            <ac:spMk id="3" creationId="{A390E28D-C6D4-B56F-9A4C-EA1ECBF8650E}"/>
          </ac:spMkLst>
        </pc:spChg>
      </pc:sldChg>
      <pc:sldChg chg="addSp delSp modSp add mod setBg">
        <pc:chgData name="章弘 宮本" userId="aefacea71da7ec8c" providerId="LiveId" clId="{30D80173-5A06-4170-B82F-7281744F83E1}" dt="2024-05-28T03:37:54.199" v="2072" actId="14100"/>
        <pc:sldMkLst>
          <pc:docMk/>
          <pc:sldMk cId="3549090975" sldId="257"/>
        </pc:sldMkLst>
        <pc:spChg chg="add del mod">
          <ac:chgData name="章弘 宮本" userId="aefacea71da7ec8c" providerId="LiveId" clId="{30D80173-5A06-4170-B82F-7281744F83E1}" dt="2024-05-28T00:38:39.227" v="307" actId="26606"/>
          <ac:spMkLst>
            <pc:docMk/>
            <pc:sldMk cId="3549090975" sldId="257"/>
            <ac:spMk id="2" creationId="{B2F622E0-40CC-8704-A6D8-B14839253988}"/>
          </ac:spMkLst>
        </pc:spChg>
        <pc:spChg chg="add">
          <ac:chgData name="章弘 宮本" userId="aefacea71da7ec8c" providerId="LiveId" clId="{30D80173-5A06-4170-B82F-7281744F83E1}" dt="2024-05-28T01:26:19.206" v="591"/>
          <ac:spMkLst>
            <pc:docMk/>
            <pc:sldMk cId="3549090975" sldId="257"/>
            <ac:spMk id="3" creationId="{7468E5D0-DA38-2AFB-C797-92EAC9B4CD73}"/>
          </ac:spMkLst>
        </pc:spChg>
        <pc:grpChg chg="add">
          <ac:chgData name="章弘 宮本" userId="aefacea71da7ec8c" providerId="LiveId" clId="{30D80173-5A06-4170-B82F-7281744F83E1}" dt="2024-05-28T01:31:26.414" v="608" actId="26606"/>
          <ac:grpSpMkLst>
            <pc:docMk/>
            <pc:sldMk cId="3549090975" sldId="257"/>
            <ac:grpSpMk id="1028" creationId="{12B241C5-7E45-AD52-638D-31E8FD2BC181}"/>
          </ac:grpSpMkLst>
        </pc:grpChg>
        <pc:grpChg chg="add del">
          <ac:chgData name="章弘 宮本" userId="aefacea71da7ec8c" providerId="LiveId" clId="{30D80173-5A06-4170-B82F-7281744F83E1}" dt="2024-05-28T01:30:59.603" v="602" actId="26606"/>
          <ac:grpSpMkLst>
            <pc:docMk/>
            <pc:sldMk cId="3549090975" sldId="257"/>
            <ac:grpSpMk id="1031" creationId="{12B241C5-7E45-AD52-638D-31E8FD2BC181}"/>
          </ac:grpSpMkLst>
        </pc:grpChg>
        <pc:graphicFrameChg chg="add del">
          <ac:chgData name="章弘 宮本" userId="aefacea71da7ec8c" providerId="LiveId" clId="{30D80173-5A06-4170-B82F-7281744F83E1}" dt="2024-05-28T00:38:37.204" v="306" actId="26606"/>
          <ac:graphicFrameMkLst>
            <pc:docMk/>
            <pc:sldMk cId="3549090975" sldId="257"/>
            <ac:graphicFrameMk id="4" creationId="{B16E0D19-4071-06D3-4C51-DCC52C7B3D2B}"/>
          </ac:graphicFrameMkLst>
        </pc:graphicFrameChg>
        <pc:graphicFrameChg chg="add mod ord modGraphic">
          <ac:chgData name="章弘 宮本" userId="aefacea71da7ec8c" providerId="LiveId" clId="{30D80173-5A06-4170-B82F-7281744F83E1}" dt="2024-05-28T03:17:30.411" v="1710" actId="207"/>
          <ac:graphicFrameMkLst>
            <pc:docMk/>
            <pc:sldMk cId="3549090975" sldId="257"/>
            <ac:graphicFrameMk id="5" creationId="{3EE60A42-54C0-F4B7-94BB-615AEB2610B2}"/>
          </ac:graphicFrameMkLst>
        </pc:graphicFrameChg>
        <pc:picChg chg="add mod">
          <ac:chgData name="章弘 宮本" userId="aefacea71da7ec8c" providerId="LiveId" clId="{30D80173-5A06-4170-B82F-7281744F83E1}" dt="2024-05-28T03:37:54.199" v="2072" actId="14100"/>
          <ac:picMkLst>
            <pc:docMk/>
            <pc:sldMk cId="3549090975" sldId="257"/>
            <ac:picMk id="7" creationId="{F11E8E6A-5CFB-CDD1-E846-861DAC46285E}"/>
          </ac:picMkLst>
        </pc:picChg>
        <pc:picChg chg="add del mod">
          <ac:chgData name="章弘 宮本" userId="aefacea71da7ec8c" providerId="LiveId" clId="{30D80173-5A06-4170-B82F-7281744F83E1}" dt="2024-05-28T01:33:40.780" v="612" actId="478"/>
          <ac:picMkLst>
            <pc:docMk/>
            <pc:sldMk cId="3549090975" sldId="257"/>
            <ac:picMk id="9" creationId="{3A6BEEE0-609B-D88F-9912-5E002F4AA218}"/>
          </ac:picMkLst>
        </pc:picChg>
        <pc:picChg chg="add mod">
          <ac:chgData name="章弘 宮本" userId="aefacea71da7ec8c" providerId="LiveId" clId="{30D80173-5A06-4170-B82F-7281744F83E1}" dt="2024-05-28T01:39:06.059" v="763" actId="1076"/>
          <ac:picMkLst>
            <pc:docMk/>
            <pc:sldMk cId="3549090975" sldId="257"/>
            <ac:picMk id="11" creationId="{537B0CF1-D387-1D0B-25B1-39299BAE34E1}"/>
          </ac:picMkLst>
        </pc:picChg>
        <pc:picChg chg="add mod">
          <ac:chgData name="章弘 宮本" userId="aefacea71da7ec8c" providerId="LiveId" clId="{30D80173-5A06-4170-B82F-7281744F83E1}" dt="2024-05-28T01:38:58.976" v="761" actId="1076"/>
          <ac:picMkLst>
            <pc:docMk/>
            <pc:sldMk cId="3549090975" sldId="257"/>
            <ac:picMk id="1026" creationId="{0A69456E-C3ED-C8C8-D364-A44DCEF6AD77}"/>
          </ac:picMkLst>
        </pc:picChg>
      </pc:sldChg>
      <pc:sldChg chg="addSp delSp modSp add del mod">
        <pc:chgData name="章弘 宮本" userId="aefacea71da7ec8c" providerId="LiveId" clId="{30D80173-5A06-4170-B82F-7281744F83E1}" dt="2024-05-28T01:38:09.975" v="681" actId="2696"/>
        <pc:sldMkLst>
          <pc:docMk/>
          <pc:sldMk cId="3482724072" sldId="258"/>
        </pc:sldMkLst>
        <pc:spChg chg="del">
          <ac:chgData name="章弘 宮本" userId="aefacea71da7ec8c" providerId="LiveId" clId="{30D80173-5A06-4170-B82F-7281744F83E1}" dt="2024-05-27T23:59:06.992" v="73" actId="478"/>
          <ac:spMkLst>
            <pc:docMk/>
            <pc:sldMk cId="3482724072" sldId="258"/>
            <ac:spMk id="2" creationId="{B2F622E0-40CC-8704-A6D8-B14839253988}"/>
          </ac:spMkLst>
        </pc:spChg>
        <pc:spChg chg="add del mod">
          <ac:chgData name="章弘 宮本" userId="aefacea71da7ec8c" providerId="LiveId" clId="{30D80173-5A06-4170-B82F-7281744F83E1}" dt="2024-05-28T00:40:50.252" v="325" actId="26606"/>
          <ac:spMkLst>
            <pc:docMk/>
            <pc:sldMk cId="3482724072" sldId="258"/>
            <ac:spMk id="4" creationId="{B6F5DB03-5794-8C07-7968-AD3DE9790368}"/>
          </ac:spMkLst>
        </pc:spChg>
        <pc:graphicFrameChg chg="add mod modGraphic">
          <ac:chgData name="章弘 宮本" userId="aefacea71da7ec8c" providerId="LiveId" clId="{30D80173-5A06-4170-B82F-7281744F83E1}" dt="2024-05-28T00:44:13.564" v="360" actId="2711"/>
          <ac:graphicFrameMkLst>
            <pc:docMk/>
            <pc:sldMk cId="3482724072" sldId="258"/>
            <ac:graphicFrameMk id="6" creationId="{CCBA6984-08FB-A11F-9B62-5C3159DDFA3B}"/>
          </ac:graphicFrameMkLst>
        </pc:graphicFrameChg>
      </pc:sldChg>
      <pc:sldChg chg="addSp delSp modSp add mod setBg">
        <pc:chgData name="章弘 宮本" userId="aefacea71da7ec8c" providerId="LiveId" clId="{30D80173-5A06-4170-B82F-7281744F83E1}" dt="2024-05-28T01:54:06.870" v="933"/>
        <pc:sldMkLst>
          <pc:docMk/>
          <pc:sldMk cId="1449975643" sldId="259"/>
        </pc:sldMkLst>
        <pc:spChg chg="add del mod">
          <ac:chgData name="章弘 宮本" userId="aefacea71da7ec8c" providerId="LiveId" clId="{30D80173-5A06-4170-B82F-7281744F83E1}" dt="2024-05-28T00:44:43.548" v="365" actId="26606"/>
          <ac:spMkLst>
            <pc:docMk/>
            <pc:sldMk cId="1449975643" sldId="259"/>
            <ac:spMk id="3" creationId="{A1CFF765-E0D2-5FB7-AB90-04564B2D0C2E}"/>
          </ac:spMkLst>
        </pc:spChg>
        <pc:spChg chg="del mod">
          <ac:chgData name="章弘 宮本" userId="aefacea71da7ec8c" providerId="LiveId" clId="{30D80173-5A06-4170-B82F-7281744F83E1}" dt="2024-05-28T00:02:06.024" v="97" actId="478"/>
          <ac:spMkLst>
            <pc:docMk/>
            <pc:sldMk cId="1449975643" sldId="259"/>
            <ac:spMk id="4" creationId="{B6F5DB03-5794-8C07-7968-AD3DE9790368}"/>
          </ac:spMkLst>
        </pc:spChg>
        <pc:spChg chg="add del">
          <ac:chgData name="章弘 宮本" userId="aefacea71da7ec8c" providerId="LiveId" clId="{30D80173-5A06-4170-B82F-7281744F83E1}" dt="2024-05-28T01:40:30.892" v="765" actId="26606"/>
          <ac:spMkLst>
            <pc:docMk/>
            <pc:sldMk cId="1449975643" sldId="259"/>
            <ac:spMk id="14" creationId="{6C4028FD-8BAA-4A19-BFDE-594D991B7552}"/>
          </ac:spMkLst>
        </pc:spChg>
        <pc:spChg chg="add del">
          <ac:chgData name="章弘 宮本" userId="aefacea71da7ec8c" providerId="LiveId" clId="{30D80173-5A06-4170-B82F-7281744F83E1}" dt="2024-05-28T01:40:33.199" v="767" actId="26606"/>
          <ac:spMkLst>
            <pc:docMk/>
            <pc:sldMk cId="1449975643" sldId="259"/>
            <ac:spMk id="16" creationId="{955A2079-FA98-4876-80F0-72364A7D2EA4}"/>
          </ac:spMkLst>
        </pc:spChg>
        <pc:spChg chg="add del">
          <ac:chgData name="章弘 宮本" userId="aefacea71da7ec8c" providerId="LiveId" clId="{30D80173-5A06-4170-B82F-7281744F83E1}" dt="2024-05-28T01:40:44.842" v="769" actId="26606"/>
          <ac:spMkLst>
            <pc:docMk/>
            <pc:sldMk cId="1449975643" sldId="259"/>
            <ac:spMk id="18" creationId="{6C4028FD-8BAA-4A19-BFDE-594D991B7552}"/>
          </ac:spMkLst>
        </pc:spChg>
        <pc:spChg chg="add del">
          <ac:chgData name="章弘 宮本" userId="aefacea71da7ec8c" providerId="LiveId" clId="{30D80173-5A06-4170-B82F-7281744F83E1}" dt="2024-05-28T01:41:00.246" v="773" actId="26606"/>
          <ac:spMkLst>
            <pc:docMk/>
            <pc:sldMk cId="1449975643" sldId="259"/>
            <ac:spMk id="23" creationId="{257363FD-7E77-4145-9483-331A807ADF0E}"/>
          </ac:spMkLst>
        </pc:spChg>
        <pc:spChg chg="add">
          <ac:chgData name="章弘 宮本" userId="aefacea71da7ec8c" providerId="LiveId" clId="{30D80173-5A06-4170-B82F-7281744F83E1}" dt="2024-05-28T01:41:00.274" v="774" actId="26606"/>
          <ac:spMkLst>
            <pc:docMk/>
            <pc:sldMk cId="1449975643" sldId="259"/>
            <ac:spMk id="25" creationId="{6C4028FD-8BAA-4A19-BFDE-594D991B7552}"/>
          </ac:spMkLst>
        </pc:spChg>
        <pc:grpChg chg="add del">
          <ac:chgData name="章弘 宮本" userId="aefacea71da7ec8c" providerId="LiveId" clId="{30D80173-5A06-4170-B82F-7281744F83E1}" dt="2024-05-28T01:40:46.533" v="771" actId="26606"/>
          <ac:grpSpMkLst>
            <pc:docMk/>
            <pc:sldMk cId="1449975643" sldId="259"/>
            <ac:grpSpMk id="20" creationId="{7024687B-3153-123C-0A8C-D7D007FAF1BE}"/>
          </ac:grpSpMkLst>
        </pc:grpChg>
        <pc:graphicFrameChg chg="add del">
          <ac:chgData name="章弘 宮本" userId="aefacea71da7ec8c" providerId="LiveId" clId="{30D80173-5A06-4170-B82F-7281744F83E1}" dt="2024-05-28T00:44:42.426" v="362" actId="26606"/>
          <ac:graphicFrameMkLst>
            <pc:docMk/>
            <pc:sldMk cId="1449975643" sldId="259"/>
            <ac:graphicFrameMk id="5" creationId="{F22C405F-0C30-1737-6F04-81C2B4C857BE}"/>
          </ac:graphicFrameMkLst>
        </pc:graphicFrameChg>
        <pc:graphicFrameChg chg="add del">
          <ac:chgData name="章弘 宮本" userId="aefacea71da7ec8c" providerId="LiveId" clId="{30D80173-5A06-4170-B82F-7281744F83E1}" dt="2024-05-28T00:44:43.522" v="364" actId="26606"/>
          <ac:graphicFrameMkLst>
            <pc:docMk/>
            <pc:sldMk cId="1449975643" sldId="259"/>
            <ac:graphicFrameMk id="7" creationId="{7CACB73B-2CA7-887B-A321-49E643F644D4}"/>
          </ac:graphicFrameMkLst>
        </pc:graphicFrameChg>
        <pc:graphicFrameChg chg="add mod modGraphic">
          <ac:chgData name="章弘 宮本" userId="aefacea71da7ec8c" providerId="LiveId" clId="{30D80173-5A06-4170-B82F-7281744F83E1}" dt="2024-05-28T01:42:50.929" v="804" actId="20577"/>
          <ac:graphicFrameMkLst>
            <pc:docMk/>
            <pc:sldMk cId="1449975643" sldId="259"/>
            <ac:graphicFrameMk id="9" creationId="{38FD50B0-ACE1-63C1-248B-AE7C20C32F35}"/>
          </ac:graphicFrameMkLst>
        </pc:graphicFrameChg>
      </pc:sldChg>
      <pc:sldChg chg="addSp delSp modSp add mod modAnim">
        <pc:chgData name="章弘 宮本" userId="aefacea71da7ec8c" providerId="LiveId" clId="{30D80173-5A06-4170-B82F-7281744F83E1}" dt="2024-05-28T00:09:55.607" v="123" actId="1076"/>
        <pc:sldMkLst>
          <pc:docMk/>
          <pc:sldMk cId="3614652343" sldId="260"/>
        </pc:sldMkLst>
        <pc:spChg chg="del">
          <ac:chgData name="章弘 宮本" userId="aefacea71da7ec8c" providerId="LiveId" clId="{30D80173-5A06-4170-B82F-7281744F83E1}" dt="2024-05-28T00:05:37.755" v="116" actId="478"/>
          <ac:spMkLst>
            <pc:docMk/>
            <pc:sldMk cId="3614652343" sldId="260"/>
            <ac:spMk id="3" creationId="{A1CFF765-E0D2-5FB7-AB90-04564B2D0C2E}"/>
          </ac:spMkLst>
        </pc:spChg>
        <pc:picChg chg="add mod">
          <ac:chgData name="章弘 宮本" userId="aefacea71da7ec8c" providerId="LiveId" clId="{30D80173-5A06-4170-B82F-7281744F83E1}" dt="2024-05-28T00:09:55.607" v="123" actId="1076"/>
          <ac:picMkLst>
            <pc:docMk/>
            <pc:sldMk cId="3614652343" sldId="260"/>
            <ac:picMk id="2" creationId="{038AC971-8930-B7AE-18AF-521FDB4B3BB7}"/>
          </ac:picMkLst>
        </pc:picChg>
      </pc:sldChg>
      <pc:sldChg chg="addSp delSp modSp add mod ord setBg">
        <pc:chgData name="章弘 宮本" userId="aefacea71da7ec8c" providerId="LiveId" clId="{30D80173-5A06-4170-B82F-7281744F83E1}" dt="2024-05-28T03:17:20.439" v="1709" actId="207"/>
        <pc:sldMkLst>
          <pc:docMk/>
          <pc:sldMk cId="3279512238" sldId="261"/>
        </pc:sldMkLst>
        <pc:spChg chg="del">
          <ac:chgData name="章弘 宮本" userId="aefacea71da7ec8c" providerId="LiveId" clId="{30D80173-5A06-4170-B82F-7281744F83E1}" dt="2024-05-28T00:12:14.296" v="127" actId="478"/>
          <ac:spMkLst>
            <pc:docMk/>
            <pc:sldMk cId="3279512238" sldId="261"/>
            <ac:spMk id="3" creationId="{A1CFF765-E0D2-5FB7-AB90-04564B2D0C2E}"/>
          </ac:spMkLst>
        </pc:spChg>
        <pc:spChg chg="add mod">
          <ac:chgData name="章弘 宮本" userId="aefacea71da7ec8c" providerId="LiveId" clId="{30D80173-5A06-4170-B82F-7281744F83E1}" dt="2024-05-28T03:17:20.439" v="1709" actId="207"/>
          <ac:spMkLst>
            <pc:docMk/>
            <pc:sldMk cId="3279512238" sldId="261"/>
            <ac:spMk id="4" creationId="{3A5CA835-9BB7-C26A-2C80-DB8048B37D7B}"/>
          </ac:spMkLst>
        </pc:spChg>
        <pc:spChg chg="add">
          <ac:chgData name="章弘 宮本" userId="aefacea71da7ec8c" providerId="LiveId" clId="{30D80173-5A06-4170-B82F-7281744F83E1}" dt="2024-05-28T00:33:34.641" v="278" actId="26606"/>
          <ac:spMkLst>
            <pc:docMk/>
            <pc:sldMk cId="3279512238" sldId="261"/>
            <ac:spMk id="11" creationId="{91DC6ABD-215C-4EA8-A483-CEF5B99AB385}"/>
          </ac:spMkLst>
        </pc:spChg>
        <pc:spChg chg="add">
          <ac:chgData name="章弘 宮本" userId="aefacea71da7ec8c" providerId="LiveId" clId="{30D80173-5A06-4170-B82F-7281744F83E1}" dt="2024-05-28T00:33:34.641" v="278" actId="26606"/>
          <ac:spMkLst>
            <pc:docMk/>
            <pc:sldMk cId="3279512238" sldId="261"/>
            <ac:spMk id="17" creationId="{04357C93-F0CB-4A1C-8F77-4E9063789819}"/>
          </ac:spMkLst>
        </pc:spChg>
        <pc:grpChg chg="add">
          <ac:chgData name="章弘 宮本" userId="aefacea71da7ec8c" providerId="LiveId" clId="{30D80173-5A06-4170-B82F-7281744F83E1}" dt="2024-05-28T00:33:34.641" v="278" actId="26606"/>
          <ac:grpSpMkLst>
            <pc:docMk/>
            <pc:sldMk cId="3279512238" sldId="261"/>
            <ac:grpSpMk id="13" creationId="{3AF6A671-C637-4547-85F4-51B6D1881399}"/>
          </ac:grpSpMkLst>
        </pc:grpChg>
        <pc:picChg chg="add mod">
          <ac:chgData name="章弘 宮本" userId="aefacea71da7ec8c" providerId="LiveId" clId="{30D80173-5A06-4170-B82F-7281744F83E1}" dt="2024-05-28T00:33:34.641" v="278" actId="26606"/>
          <ac:picMkLst>
            <pc:docMk/>
            <pc:sldMk cId="3279512238" sldId="261"/>
            <ac:picMk id="6" creationId="{09F235D7-EDC9-4A85-A253-367F5E3293AB}"/>
          </ac:picMkLst>
        </pc:picChg>
      </pc:sldChg>
      <pc:sldChg chg="addSp delSp modSp add mod setBg">
        <pc:chgData name="章弘 宮本" userId="aefacea71da7ec8c" providerId="LiveId" clId="{30D80173-5A06-4170-B82F-7281744F83E1}" dt="2024-05-28T03:24:55.240" v="1759" actId="27636"/>
        <pc:sldMkLst>
          <pc:docMk/>
          <pc:sldMk cId="736051917" sldId="262"/>
        </pc:sldMkLst>
        <pc:spChg chg="add mod">
          <ac:chgData name="章弘 宮本" userId="aefacea71da7ec8c" providerId="LiveId" clId="{30D80173-5A06-4170-B82F-7281744F83E1}" dt="2024-05-28T03:24:55.240" v="1759" actId="27636"/>
          <ac:spMkLst>
            <pc:docMk/>
            <pc:sldMk cId="736051917" sldId="262"/>
            <ac:spMk id="3" creationId="{F7C47877-F14D-CCF8-8972-F84B30FA26D2}"/>
          </ac:spMkLst>
        </pc:spChg>
        <pc:spChg chg="del">
          <ac:chgData name="章弘 宮本" userId="aefacea71da7ec8c" providerId="LiveId" clId="{30D80173-5A06-4170-B82F-7281744F83E1}" dt="2024-05-28T00:19:50.416" v="148" actId="478"/>
          <ac:spMkLst>
            <pc:docMk/>
            <pc:sldMk cId="736051917" sldId="262"/>
            <ac:spMk id="4" creationId="{3A5CA835-9BB7-C26A-2C80-DB8048B37D7B}"/>
          </ac:spMkLst>
        </pc:spChg>
        <pc:spChg chg="add mod">
          <ac:chgData name="章弘 宮本" userId="aefacea71da7ec8c" providerId="LiveId" clId="{30D80173-5A06-4170-B82F-7281744F83E1}" dt="2024-05-28T02:45:54.233" v="1393" actId="20577"/>
          <ac:spMkLst>
            <pc:docMk/>
            <pc:sldMk cId="736051917" sldId="262"/>
            <ac:spMk id="6" creationId="{4D0EAB73-AF1C-BF8C-7755-C4A97C15A86A}"/>
          </ac:spMkLst>
        </pc:spChg>
        <pc:spChg chg="add">
          <ac:chgData name="章弘 宮本" userId="aefacea71da7ec8c" providerId="LiveId" clId="{30D80173-5A06-4170-B82F-7281744F83E1}" dt="2024-05-28T00:34:41.911" v="283" actId="26606"/>
          <ac:spMkLst>
            <pc:docMk/>
            <pc:sldMk cId="736051917" sldId="262"/>
            <ac:spMk id="7" creationId="{DCF72F19-1473-448C-AA14-0CB8AA374CF0}"/>
          </ac:spMkLst>
        </pc:spChg>
        <pc:spChg chg="add del">
          <ac:chgData name="章弘 宮本" userId="aefacea71da7ec8c" providerId="LiveId" clId="{30D80173-5A06-4170-B82F-7281744F83E1}" dt="2024-05-28T00:24:09.787" v="191" actId="26606"/>
          <ac:spMkLst>
            <pc:docMk/>
            <pc:sldMk cId="736051917" sldId="262"/>
            <ac:spMk id="10" creationId="{6753252F-4873-4F63-801D-CC719279A7D5}"/>
          </ac:spMkLst>
        </pc:spChg>
        <pc:spChg chg="add del">
          <ac:chgData name="章弘 宮本" userId="aefacea71da7ec8c" providerId="LiveId" clId="{30D80173-5A06-4170-B82F-7281744F83E1}" dt="2024-05-28T00:24:09.787" v="191" actId="26606"/>
          <ac:spMkLst>
            <pc:docMk/>
            <pc:sldMk cId="736051917" sldId="262"/>
            <ac:spMk id="12" creationId="{047C8CCB-F95D-4249-92DD-651249D3535A}"/>
          </ac:spMkLst>
        </pc:spChg>
        <pc:spChg chg="add">
          <ac:chgData name="章弘 宮本" userId="aefacea71da7ec8c" providerId="LiveId" clId="{30D80173-5A06-4170-B82F-7281744F83E1}" dt="2024-05-28T00:34:41.911" v="283" actId="26606"/>
          <ac:spMkLst>
            <pc:docMk/>
            <pc:sldMk cId="736051917" sldId="262"/>
            <ac:spMk id="16" creationId="{04357C93-F0CB-4A1C-8F77-4E9063789819}"/>
          </ac:spMkLst>
        </pc:spChg>
        <pc:grpChg chg="add">
          <ac:chgData name="章弘 宮本" userId="aefacea71da7ec8c" providerId="LiveId" clId="{30D80173-5A06-4170-B82F-7281744F83E1}" dt="2024-05-28T00:34:41.911" v="283" actId="26606"/>
          <ac:grpSpMkLst>
            <pc:docMk/>
            <pc:sldMk cId="736051917" sldId="262"/>
            <ac:grpSpMk id="8" creationId="{3AF6A671-C637-4547-85F4-51B6D1881399}"/>
          </ac:grpSpMkLst>
        </pc:grpChg>
        <pc:picChg chg="add del mod">
          <ac:chgData name="章弘 宮本" userId="aefacea71da7ec8c" providerId="LiveId" clId="{30D80173-5A06-4170-B82F-7281744F83E1}" dt="2024-05-28T03:19:27.928" v="1712" actId="478"/>
          <ac:picMkLst>
            <pc:docMk/>
            <pc:sldMk cId="736051917" sldId="262"/>
            <ac:picMk id="5" creationId="{FC9E1167-0008-4703-43BE-B1885A514AF2}"/>
          </ac:picMkLst>
        </pc:picChg>
        <pc:picChg chg="add mod">
          <ac:chgData name="章弘 宮本" userId="aefacea71da7ec8c" providerId="LiveId" clId="{30D80173-5A06-4170-B82F-7281744F83E1}" dt="2024-05-28T03:20:43.427" v="1721" actId="1076"/>
          <ac:picMkLst>
            <pc:docMk/>
            <pc:sldMk cId="736051917" sldId="262"/>
            <ac:picMk id="4098" creationId="{7BA4B9AD-5A29-4B43-9204-7824769F9F8A}"/>
          </ac:picMkLst>
        </pc:picChg>
      </pc:sldChg>
      <pc:sldChg chg="addSp delSp modSp add mod setBg">
        <pc:chgData name="章弘 宮本" userId="aefacea71da7ec8c" providerId="LiveId" clId="{30D80173-5A06-4170-B82F-7281744F83E1}" dt="2024-05-28T03:24:09.212" v="1751" actId="255"/>
        <pc:sldMkLst>
          <pc:docMk/>
          <pc:sldMk cId="3614559152" sldId="263"/>
        </pc:sldMkLst>
        <pc:spChg chg="mod">
          <ac:chgData name="章弘 宮本" userId="aefacea71da7ec8c" providerId="LiveId" clId="{30D80173-5A06-4170-B82F-7281744F83E1}" dt="2024-05-28T03:24:09.212" v="1751" actId="255"/>
          <ac:spMkLst>
            <pc:docMk/>
            <pc:sldMk cId="3614559152" sldId="263"/>
            <ac:spMk id="3" creationId="{F7C47877-F14D-CCF8-8972-F84B30FA26D2}"/>
          </ac:spMkLst>
        </pc:spChg>
        <pc:spChg chg="add mod">
          <ac:chgData name="章弘 宮本" userId="aefacea71da7ec8c" providerId="LiveId" clId="{30D80173-5A06-4170-B82F-7281744F83E1}" dt="2024-05-28T02:46:03.972" v="1415" actId="20577"/>
          <ac:spMkLst>
            <pc:docMk/>
            <pc:sldMk cId="3614559152" sldId="263"/>
            <ac:spMk id="4" creationId="{7D0C80D9-555C-FDD5-180A-F36E539E0A31}"/>
          </ac:spMkLst>
        </pc:spChg>
        <pc:spChg chg="add mod">
          <ac:chgData name="章弘 宮本" userId="aefacea71da7ec8c" providerId="LiveId" clId="{30D80173-5A06-4170-B82F-7281744F83E1}" dt="2024-05-28T03:22:58.241" v="1746" actId="14100"/>
          <ac:spMkLst>
            <pc:docMk/>
            <pc:sldMk cId="3614559152" sldId="263"/>
            <ac:spMk id="5" creationId="{D553744F-C0E4-6CDF-2C69-99B37183072A}"/>
          </ac:spMkLst>
        </pc:spChg>
        <pc:spChg chg="add del">
          <ac:chgData name="章弘 宮本" userId="aefacea71da7ec8c" providerId="LiveId" clId="{30D80173-5A06-4170-B82F-7281744F83E1}" dt="2024-05-28T00:35:46.497" v="292" actId="26606"/>
          <ac:spMkLst>
            <pc:docMk/>
            <pc:sldMk cId="3614559152" sldId="263"/>
            <ac:spMk id="8" creationId="{9180DE06-7362-4888-AADA-7AADD57AC49D}"/>
          </ac:spMkLst>
        </pc:spChg>
        <pc:spChg chg="add">
          <ac:chgData name="章弘 宮本" userId="aefacea71da7ec8c" providerId="LiveId" clId="{30D80173-5A06-4170-B82F-7281744F83E1}" dt="2024-05-28T00:35:53.490" v="295" actId="26606"/>
          <ac:spMkLst>
            <pc:docMk/>
            <pc:sldMk cId="3614559152" sldId="263"/>
            <ac:spMk id="12" creationId="{19C9EAEA-39D0-4B0E-A0EB-51E7B26740B1}"/>
          </ac:spMkLst>
        </pc:spChg>
        <pc:spChg chg="add del">
          <ac:chgData name="章弘 宮本" userId="aefacea71da7ec8c" providerId="LiveId" clId="{30D80173-5A06-4170-B82F-7281744F83E1}" dt="2024-05-28T00:35:46.497" v="292" actId="26606"/>
          <ac:spMkLst>
            <pc:docMk/>
            <pc:sldMk cId="3614559152" sldId="263"/>
            <ac:spMk id="14" creationId="{04357C93-F0CB-4A1C-8F77-4E9063789819}"/>
          </ac:spMkLst>
        </pc:spChg>
        <pc:spChg chg="add del">
          <ac:chgData name="章弘 宮本" userId="aefacea71da7ec8c" providerId="LiveId" clId="{30D80173-5A06-4170-B82F-7281744F83E1}" dt="2024-05-28T00:35:53.480" v="294" actId="26606"/>
          <ac:spMkLst>
            <pc:docMk/>
            <pc:sldMk cId="3614559152" sldId="263"/>
            <ac:spMk id="15" creationId="{B81933D1-5615-42C7-9C0B-4EB7105CCE2D}"/>
          </ac:spMkLst>
        </pc:spChg>
        <pc:spChg chg="add del">
          <ac:chgData name="章弘 宮本" userId="aefacea71da7ec8c" providerId="LiveId" clId="{30D80173-5A06-4170-B82F-7281744F83E1}" dt="2024-05-28T00:35:53.480" v="294" actId="26606"/>
          <ac:spMkLst>
            <pc:docMk/>
            <pc:sldMk cId="3614559152" sldId="263"/>
            <ac:spMk id="16" creationId="{47942995-B07F-4636-9A06-C6A104B260A8}"/>
          </ac:spMkLst>
        </pc:spChg>
        <pc:spChg chg="add del">
          <ac:chgData name="章弘 宮本" userId="aefacea71da7ec8c" providerId="LiveId" clId="{30D80173-5A06-4170-B82F-7281744F83E1}" dt="2024-05-28T00:35:53.480" v="294" actId="26606"/>
          <ac:spMkLst>
            <pc:docMk/>
            <pc:sldMk cId="3614559152" sldId="263"/>
            <ac:spMk id="17" creationId="{19C9EAEA-39D0-4B0E-A0EB-51E7B26740B1}"/>
          </ac:spMkLst>
        </pc:spChg>
        <pc:spChg chg="add">
          <ac:chgData name="章弘 宮本" userId="aefacea71da7ec8c" providerId="LiveId" clId="{30D80173-5A06-4170-B82F-7281744F83E1}" dt="2024-05-28T00:35:53.490" v="295" actId="26606"/>
          <ac:spMkLst>
            <pc:docMk/>
            <pc:sldMk cId="3614559152" sldId="263"/>
            <ac:spMk id="21" creationId="{F0AED851-54B9-4765-92D2-F0BE443BEC91}"/>
          </ac:spMkLst>
        </pc:spChg>
        <pc:spChg chg="add">
          <ac:chgData name="章弘 宮本" userId="aefacea71da7ec8c" providerId="LiveId" clId="{30D80173-5A06-4170-B82F-7281744F83E1}" dt="2024-05-28T00:35:53.490" v="295" actId="26606"/>
          <ac:spMkLst>
            <pc:docMk/>
            <pc:sldMk cId="3614559152" sldId="263"/>
            <ac:spMk id="22" creationId="{B81933D1-5615-42C7-9C0B-4EB7105CCE2D}"/>
          </ac:spMkLst>
        </pc:spChg>
        <pc:grpChg chg="add del">
          <ac:chgData name="章弘 宮本" userId="aefacea71da7ec8c" providerId="LiveId" clId="{30D80173-5A06-4170-B82F-7281744F83E1}" dt="2024-05-28T00:35:46.497" v="292" actId="26606"/>
          <ac:grpSpMkLst>
            <pc:docMk/>
            <pc:sldMk cId="3614559152" sldId="263"/>
            <ac:grpSpMk id="10" creationId="{3AF6A671-C637-4547-85F4-51B6D1881399}"/>
          </ac:grpSpMkLst>
        </pc:grpChg>
        <pc:grpChg chg="add del">
          <ac:chgData name="章弘 宮本" userId="aefacea71da7ec8c" providerId="LiveId" clId="{30D80173-5A06-4170-B82F-7281744F83E1}" dt="2024-05-28T00:35:53.480" v="294" actId="26606"/>
          <ac:grpSpMkLst>
            <pc:docMk/>
            <pc:sldMk cId="3614559152" sldId="263"/>
            <ac:grpSpMk id="18" creationId="{032D8612-31EB-44CF-A1D0-14FD4C705424}"/>
          </ac:grpSpMkLst>
        </pc:grpChg>
        <pc:grpChg chg="add">
          <ac:chgData name="章弘 宮本" userId="aefacea71da7ec8c" providerId="LiveId" clId="{30D80173-5A06-4170-B82F-7281744F83E1}" dt="2024-05-28T00:35:53.490" v="295" actId="26606"/>
          <ac:grpSpMkLst>
            <pc:docMk/>
            <pc:sldMk cId="3614559152" sldId="263"/>
            <ac:grpSpMk id="23" creationId="{032D8612-31EB-44CF-A1D0-14FD4C705424}"/>
          </ac:grpSpMkLst>
        </pc:grpChg>
        <pc:picChg chg="add mod">
          <ac:chgData name="章弘 宮本" userId="aefacea71da7ec8c" providerId="LiveId" clId="{30D80173-5A06-4170-B82F-7281744F83E1}" dt="2024-05-28T03:22:40.953" v="1742" actId="1076"/>
          <ac:picMkLst>
            <pc:docMk/>
            <pc:sldMk cId="3614559152" sldId="263"/>
            <ac:picMk id="2" creationId="{E0A4F130-07CB-2AFC-E3F4-18F00A3BC716}"/>
          </ac:picMkLst>
        </pc:picChg>
      </pc:sldChg>
      <pc:sldChg chg="addSp delSp modSp add del mod">
        <pc:chgData name="章弘 宮本" userId="aefacea71da7ec8c" providerId="LiveId" clId="{30D80173-5A06-4170-B82F-7281744F83E1}" dt="2024-05-28T00:54:22.212" v="424" actId="2696"/>
        <pc:sldMkLst>
          <pc:docMk/>
          <pc:sldMk cId="1302729751" sldId="264"/>
        </pc:sldMkLst>
        <pc:spChg chg="del">
          <ac:chgData name="章弘 宮本" userId="aefacea71da7ec8c" providerId="LiveId" clId="{30D80173-5A06-4170-B82F-7281744F83E1}" dt="2024-05-28T00:52:59.305" v="408" actId="478"/>
          <ac:spMkLst>
            <pc:docMk/>
            <pc:sldMk cId="1302729751" sldId="264"/>
            <ac:spMk id="3" creationId="{F7C47877-F14D-CCF8-8972-F84B30FA26D2}"/>
          </ac:spMkLst>
        </pc:spChg>
        <pc:spChg chg="add del mod">
          <ac:chgData name="章弘 宮本" userId="aefacea71da7ec8c" providerId="LiveId" clId="{30D80173-5A06-4170-B82F-7281744F83E1}" dt="2024-05-28T00:54:13.138" v="422" actId="21"/>
          <ac:spMkLst>
            <pc:docMk/>
            <pc:sldMk cId="1302729751" sldId="264"/>
            <ac:spMk id="5" creationId="{7216E09A-B16A-4FCC-4BBF-F2C3674DE569}"/>
          </ac:spMkLst>
        </pc:spChg>
        <pc:picChg chg="del">
          <ac:chgData name="章弘 宮本" userId="aefacea71da7ec8c" providerId="LiveId" clId="{30D80173-5A06-4170-B82F-7281744F83E1}" dt="2024-05-28T00:53:16.312" v="413" actId="478"/>
          <ac:picMkLst>
            <pc:docMk/>
            <pc:sldMk cId="1302729751" sldId="264"/>
            <ac:picMk id="2" creationId="{E0A4F130-07CB-2AFC-E3F4-18F00A3BC716}"/>
          </ac:picMkLst>
        </pc:picChg>
        <pc:picChg chg="add del mod">
          <ac:chgData name="章弘 宮本" userId="aefacea71da7ec8c" providerId="LiveId" clId="{30D80173-5A06-4170-B82F-7281744F83E1}" dt="2024-05-28T00:53:59.109" v="420" actId="21"/>
          <ac:picMkLst>
            <pc:docMk/>
            <pc:sldMk cId="1302729751" sldId="264"/>
            <ac:picMk id="7" creationId="{7C3EC940-FBEF-C3C3-CB03-3B727F2E52EB}"/>
          </ac:picMkLst>
        </pc:picChg>
      </pc:sldChg>
      <pc:sldChg chg="addSp modSp new mod setBg">
        <pc:chgData name="章弘 宮本" userId="aefacea71da7ec8c" providerId="LiveId" clId="{30D80173-5A06-4170-B82F-7281744F83E1}" dt="2024-05-28T03:26:45.002" v="1775" actId="692"/>
        <pc:sldMkLst>
          <pc:docMk/>
          <pc:sldMk cId="16453711" sldId="265"/>
        </pc:sldMkLst>
        <pc:spChg chg="add mod">
          <ac:chgData name="章弘 宮本" userId="aefacea71da7ec8c" providerId="LiveId" clId="{30D80173-5A06-4170-B82F-7281744F83E1}" dt="2024-05-28T02:46:18.984" v="1446" actId="20577"/>
          <ac:spMkLst>
            <pc:docMk/>
            <pc:sldMk cId="16453711" sldId="265"/>
            <ac:spMk id="2" creationId="{3D077C2C-C5B3-6721-64A2-CAB8FC46E887}"/>
          </ac:spMkLst>
        </pc:spChg>
        <pc:spChg chg="add mod">
          <ac:chgData name="章弘 宮本" userId="aefacea71da7ec8c" providerId="LiveId" clId="{30D80173-5A06-4170-B82F-7281744F83E1}" dt="2024-05-28T03:26:45.002" v="1775" actId="692"/>
          <ac:spMkLst>
            <pc:docMk/>
            <pc:sldMk cId="16453711" sldId="265"/>
            <ac:spMk id="3" creationId="{17FA5002-D723-5D53-162E-BC78D75924CE}"/>
          </ac:spMkLst>
        </pc:spChg>
        <pc:spChg chg="add mod">
          <ac:chgData name="章弘 宮本" userId="aefacea71da7ec8c" providerId="LiveId" clId="{30D80173-5A06-4170-B82F-7281744F83E1}" dt="2024-05-28T03:26:23.981" v="1767" actId="1076"/>
          <ac:spMkLst>
            <pc:docMk/>
            <pc:sldMk cId="16453711" sldId="265"/>
            <ac:spMk id="5" creationId="{7216E09A-B16A-4FCC-4BBF-F2C3674DE569}"/>
          </ac:spMkLst>
        </pc:spChg>
        <pc:spChg chg="add">
          <ac:chgData name="章弘 宮本" userId="aefacea71da7ec8c" providerId="LiveId" clId="{30D80173-5A06-4170-B82F-7281744F83E1}" dt="2024-05-28T00:54:50.984" v="425" actId="26606"/>
          <ac:spMkLst>
            <pc:docMk/>
            <pc:sldMk cId="16453711" sldId="265"/>
            <ac:spMk id="12" creationId="{04812C46-200A-4DEB-A05E-3ED6C68C2387}"/>
          </ac:spMkLst>
        </pc:spChg>
        <pc:spChg chg="add">
          <ac:chgData name="章弘 宮本" userId="aefacea71da7ec8c" providerId="LiveId" clId="{30D80173-5A06-4170-B82F-7281744F83E1}" dt="2024-05-28T00:54:50.984" v="425" actId="26606"/>
          <ac:spMkLst>
            <pc:docMk/>
            <pc:sldMk cId="16453711" sldId="265"/>
            <ac:spMk id="14" creationId="{D1EA859B-E555-4109-94F3-6700E046E008}"/>
          </ac:spMkLst>
        </pc:spChg>
        <pc:picChg chg="add mod">
          <ac:chgData name="章弘 宮本" userId="aefacea71da7ec8c" providerId="LiveId" clId="{30D80173-5A06-4170-B82F-7281744F83E1}" dt="2024-05-28T00:54:50.984" v="425" actId="26606"/>
          <ac:picMkLst>
            <pc:docMk/>
            <pc:sldMk cId="16453711" sldId="265"/>
            <ac:picMk id="7" creationId="{7C3EC940-FBEF-C3C3-CB03-3B727F2E52EB}"/>
          </ac:picMkLst>
        </pc:picChg>
      </pc:sldChg>
      <pc:sldChg chg="addSp delSp modSp new mod setBg">
        <pc:chgData name="章弘 宮本" userId="aefacea71da7ec8c" providerId="LiveId" clId="{30D80173-5A06-4170-B82F-7281744F83E1}" dt="2024-05-28T03:51:00.401" v="2098" actId="692"/>
        <pc:sldMkLst>
          <pc:docMk/>
          <pc:sldMk cId="1341295412" sldId="266"/>
        </pc:sldMkLst>
        <pc:spChg chg="add del mod">
          <ac:chgData name="章弘 宮本" userId="aefacea71da7ec8c" providerId="LiveId" clId="{30D80173-5A06-4170-B82F-7281744F83E1}" dt="2024-05-28T01:03:20.795" v="485" actId="22"/>
          <ac:spMkLst>
            <pc:docMk/>
            <pc:sldMk cId="1341295412" sldId="266"/>
            <ac:spMk id="3" creationId="{17C33838-123A-085D-67BF-E15A9581FDC7}"/>
          </ac:spMkLst>
        </pc:spChg>
        <pc:spChg chg="add mod ord">
          <ac:chgData name="章弘 宮本" userId="aefacea71da7ec8c" providerId="LiveId" clId="{30D80173-5A06-4170-B82F-7281744F83E1}" dt="2024-05-28T03:30:10.550" v="1793" actId="255"/>
          <ac:spMkLst>
            <pc:docMk/>
            <pc:sldMk cId="1341295412" sldId="266"/>
            <ac:spMk id="5" creationId="{77D029F1-1B8D-8A8F-34BA-0FD5E8F78034}"/>
          </ac:spMkLst>
        </pc:spChg>
        <pc:spChg chg="add mod">
          <ac:chgData name="章弘 宮本" userId="aefacea71da7ec8c" providerId="LiveId" clId="{30D80173-5A06-4170-B82F-7281744F83E1}" dt="2024-05-28T03:03:16.113" v="1539" actId="1076"/>
          <ac:spMkLst>
            <pc:docMk/>
            <pc:sldMk cId="1341295412" sldId="266"/>
            <ac:spMk id="14" creationId="{7B957E63-DBDF-FFE1-D255-4C646BE366C6}"/>
          </ac:spMkLst>
        </pc:spChg>
        <pc:spChg chg="add mod">
          <ac:chgData name="章弘 宮本" userId="aefacea71da7ec8c" providerId="LiveId" clId="{30D80173-5A06-4170-B82F-7281744F83E1}" dt="2024-05-28T02:47:29.607" v="1509" actId="1076"/>
          <ac:spMkLst>
            <pc:docMk/>
            <pc:sldMk cId="1341295412" sldId="266"/>
            <ac:spMk id="15" creationId="{70E32130-3376-8438-7C05-28CB4236E106}"/>
          </ac:spMkLst>
        </pc:spChg>
        <pc:spChg chg="add mod">
          <ac:chgData name="章弘 宮本" userId="aefacea71da7ec8c" providerId="LiveId" clId="{30D80173-5A06-4170-B82F-7281744F83E1}" dt="2024-05-28T03:51:00.401" v="2098" actId="692"/>
          <ac:spMkLst>
            <pc:docMk/>
            <pc:sldMk cId="1341295412" sldId="266"/>
            <ac:spMk id="16" creationId="{14E971B2-247C-40D1-5A8A-407224A48E85}"/>
          </ac:spMkLst>
        </pc:spChg>
        <pc:spChg chg="add del">
          <ac:chgData name="章弘 宮本" userId="aefacea71da7ec8c" providerId="LiveId" clId="{30D80173-5A06-4170-B82F-7281744F83E1}" dt="2024-05-28T01:13:36.602" v="519" actId="26606"/>
          <ac:spMkLst>
            <pc:docMk/>
            <pc:sldMk cId="1341295412" sldId="266"/>
            <ac:spMk id="18" creationId="{5C8908E2-EE49-44D2-9428-A28D2312A8D5}"/>
          </ac:spMkLst>
        </pc:spChg>
        <pc:spChg chg="add del">
          <ac:chgData name="章弘 宮本" userId="aefacea71da7ec8c" providerId="LiveId" clId="{30D80173-5A06-4170-B82F-7281744F83E1}" dt="2024-05-28T01:13:36.602" v="519" actId="26606"/>
          <ac:spMkLst>
            <pc:docMk/>
            <pc:sldMk cId="1341295412" sldId="266"/>
            <ac:spMk id="24" creationId="{215A9370-15D3-4C30-8BA1-2059A74C9990}"/>
          </ac:spMkLst>
        </pc:spChg>
        <pc:spChg chg="add del">
          <ac:chgData name="章弘 宮本" userId="aefacea71da7ec8c" providerId="LiveId" clId="{30D80173-5A06-4170-B82F-7281744F83E1}" dt="2024-05-28T01:13:36.602" v="519" actId="26606"/>
          <ac:spMkLst>
            <pc:docMk/>
            <pc:sldMk cId="1341295412" sldId="266"/>
            <ac:spMk id="26" creationId="{ED888B23-07FA-482A-96DF-47E31AF1A603}"/>
          </ac:spMkLst>
        </pc:spChg>
        <pc:grpChg chg="add del">
          <ac:chgData name="章弘 宮本" userId="aefacea71da7ec8c" providerId="LiveId" clId="{30D80173-5A06-4170-B82F-7281744F83E1}" dt="2024-05-28T01:13:36.602" v="519" actId="26606"/>
          <ac:grpSpMkLst>
            <pc:docMk/>
            <pc:sldMk cId="1341295412" sldId="266"/>
            <ac:grpSpMk id="20" creationId="{514E1141-65DC-4F54-8399-7221AE6F83D4}"/>
          </ac:grpSpMkLst>
        </pc:grpChg>
        <pc:grpChg chg="add">
          <ac:chgData name="章弘 宮本" userId="aefacea71da7ec8c" providerId="LiveId" clId="{30D80173-5A06-4170-B82F-7281744F83E1}" dt="2024-05-28T01:13:36.663" v="520" actId="26606"/>
          <ac:grpSpMkLst>
            <pc:docMk/>
            <pc:sldMk cId="1341295412" sldId="266"/>
            <ac:grpSpMk id="28" creationId="{12B241C5-7E45-AD52-638D-31E8FD2BC181}"/>
          </ac:grpSpMkLst>
        </pc:grpChg>
        <pc:picChg chg="add del mod">
          <ac:chgData name="章弘 宮本" userId="aefacea71da7ec8c" providerId="LiveId" clId="{30D80173-5A06-4170-B82F-7281744F83E1}" dt="2024-05-28T01:05:41.190" v="497" actId="21"/>
          <ac:picMkLst>
            <pc:docMk/>
            <pc:sldMk cId="1341295412" sldId="266"/>
            <ac:picMk id="7" creationId="{0B69E080-D1AD-F682-37DC-80AF8AF472D3}"/>
          </ac:picMkLst>
        </pc:picChg>
        <pc:picChg chg="add del mod">
          <ac:chgData name="章弘 宮本" userId="aefacea71da7ec8c" providerId="LiveId" clId="{30D80173-5A06-4170-B82F-7281744F83E1}" dt="2024-05-28T01:12:47.468" v="514" actId="21"/>
          <ac:picMkLst>
            <pc:docMk/>
            <pc:sldMk cId="1341295412" sldId="266"/>
            <ac:picMk id="9" creationId="{1FB9F9C8-E429-5C19-D2C1-686F9901CD03}"/>
          </ac:picMkLst>
        </pc:picChg>
        <pc:picChg chg="add mod">
          <ac:chgData name="章弘 宮本" userId="aefacea71da7ec8c" providerId="LiveId" clId="{30D80173-5A06-4170-B82F-7281744F83E1}" dt="2024-05-28T03:03:09.815" v="1538" actId="1076"/>
          <ac:picMkLst>
            <pc:docMk/>
            <pc:sldMk cId="1341295412" sldId="266"/>
            <ac:picMk id="11" creationId="{C7ACA1FB-C1A2-1984-88F0-D9D9ECEFA602}"/>
          </ac:picMkLst>
        </pc:picChg>
        <pc:picChg chg="add mod">
          <ac:chgData name="章弘 宮本" userId="aefacea71da7ec8c" providerId="LiveId" clId="{30D80173-5A06-4170-B82F-7281744F83E1}" dt="2024-05-28T01:16:39.626" v="558" actId="1076"/>
          <ac:picMkLst>
            <pc:docMk/>
            <pc:sldMk cId="1341295412" sldId="266"/>
            <ac:picMk id="13" creationId="{DA646593-180C-272A-C9DA-809B89C32B74}"/>
          </ac:picMkLst>
        </pc:picChg>
      </pc:sldChg>
      <pc:sldChg chg="addSp delSp modSp new mod ord">
        <pc:chgData name="章弘 宮本" userId="aefacea71da7ec8c" providerId="LiveId" clId="{30D80173-5A06-4170-B82F-7281744F83E1}" dt="2024-05-28T03:29:41.850" v="1791" actId="255"/>
        <pc:sldMkLst>
          <pc:docMk/>
          <pc:sldMk cId="3185094958" sldId="267"/>
        </pc:sldMkLst>
        <pc:spChg chg="add mod">
          <ac:chgData name="章弘 宮本" userId="aefacea71da7ec8c" providerId="LiveId" clId="{30D80173-5A06-4170-B82F-7281744F83E1}" dt="2024-05-28T03:29:41.850" v="1791" actId="255"/>
          <ac:spMkLst>
            <pc:docMk/>
            <pc:sldMk cId="3185094958" sldId="267"/>
            <ac:spMk id="3" creationId="{114F80E2-54DD-06F0-A670-BDEF732B5150}"/>
          </ac:spMkLst>
        </pc:spChg>
        <pc:spChg chg="add mod">
          <ac:chgData name="章弘 宮本" userId="aefacea71da7ec8c" providerId="LiveId" clId="{30D80173-5A06-4170-B82F-7281744F83E1}" dt="2024-05-28T02:46:46.306" v="1485" actId="20577"/>
          <ac:spMkLst>
            <pc:docMk/>
            <pc:sldMk cId="3185094958" sldId="267"/>
            <ac:spMk id="4" creationId="{900C26AB-7107-B058-0A37-60B325B45E99}"/>
          </ac:spMkLst>
        </pc:spChg>
        <pc:spChg chg="add del mod">
          <ac:chgData name="章弘 宮本" userId="aefacea71da7ec8c" providerId="LiveId" clId="{30D80173-5A06-4170-B82F-7281744F83E1}" dt="2024-05-28T02:11:39.702" v="1001" actId="478"/>
          <ac:spMkLst>
            <pc:docMk/>
            <pc:sldMk cId="3185094958" sldId="267"/>
            <ac:spMk id="7" creationId="{3A7B288E-9250-B21C-A13D-48C06034F7EF}"/>
          </ac:spMkLst>
        </pc:spChg>
        <pc:picChg chg="add del mod">
          <ac:chgData name="章弘 宮本" userId="aefacea71da7ec8c" providerId="LiveId" clId="{30D80173-5A06-4170-B82F-7281744F83E1}" dt="2024-05-28T02:11:36.140" v="999" actId="478"/>
          <ac:picMkLst>
            <pc:docMk/>
            <pc:sldMk cId="3185094958" sldId="267"/>
            <ac:picMk id="6" creationId="{3CDB54B2-2D16-8864-8B51-79D85A9CD437}"/>
          </ac:picMkLst>
        </pc:picChg>
        <pc:picChg chg="add del mod">
          <ac:chgData name="章弘 宮本" userId="aefacea71da7ec8c" providerId="LiveId" clId="{30D80173-5A06-4170-B82F-7281744F83E1}" dt="2024-05-28T02:06:52.491" v="991" actId="21"/>
          <ac:picMkLst>
            <pc:docMk/>
            <pc:sldMk cId="3185094958" sldId="267"/>
            <ac:picMk id="9" creationId="{498091F3-0086-56C3-3C3B-AC9363F0EE9D}"/>
          </ac:picMkLst>
        </pc:picChg>
        <pc:picChg chg="add del mod">
          <ac:chgData name="章弘 宮本" userId="aefacea71da7ec8c" providerId="LiveId" clId="{30D80173-5A06-4170-B82F-7281744F83E1}" dt="2024-05-28T02:25:29.454" v="1019" actId="478"/>
          <ac:picMkLst>
            <pc:docMk/>
            <pc:sldMk cId="3185094958" sldId="267"/>
            <ac:picMk id="11" creationId="{0AA943E3-3230-4E1E-B130-9FED1B6100E7}"/>
          </ac:picMkLst>
        </pc:picChg>
        <pc:picChg chg="add mod">
          <ac:chgData name="章弘 宮本" userId="aefacea71da7ec8c" providerId="LiveId" clId="{30D80173-5A06-4170-B82F-7281744F83E1}" dt="2024-05-28T02:25:58.756" v="1026" actId="1076"/>
          <ac:picMkLst>
            <pc:docMk/>
            <pc:sldMk cId="3185094958" sldId="267"/>
            <ac:picMk id="13" creationId="{CC68240A-2CDE-FDAD-B90D-AA4CF7DDA19E}"/>
          </ac:picMkLst>
        </pc:picChg>
        <pc:picChg chg="add mod">
          <ac:chgData name="章弘 宮本" userId="aefacea71da7ec8c" providerId="LiveId" clId="{30D80173-5A06-4170-B82F-7281744F83E1}" dt="2024-05-28T02:29:46.116" v="1035" actId="14100"/>
          <ac:picMkLst>
            <pc:docMk/>
            <pc:sldMk cId="3185094958" sldId="267"/>
            <ac:picMk id="15" creationId="{1621CB53-6E73-B2C8-DDE0-7B29BDB22BF0}"/>
          </ac:picMkLst>
        </pc:picChg>
        <pc:picChg chg="add del mod">
          <ac:chgData name="章弘 宮本" userId="aefacea71da7ec8c" providerId="LiveId" clId="{30D80173-5A06-4170-B82F-7281744F83E1}" dt="2024-05-28T02:11:37.856" v="1000" actId="478"/>
          <ac:picMkLst>
            <pc:docMk/>
            <pc:sldMk cId="3185094958" sldId="267"/>
            <ac:picMk id="2050" creationId="{AF29E734-0FF3-BDA7-6EE6-0F4A29645057}"/>
          </ac:picMkLst>
        </pc:picChg>
        <pc:picChg chg="add mod">
          <ac:chgData name="章弘 宮本" userId="aefacea71da7ec8c" providerId="LiveId" clId="{30D80173-5A06-4170-B82F-7281744F83E1}" dt="2024-05-28T02:26:06.012" v="1029" actId="1076"/>
          <ac:picMkLst>
            <pc:docMk/>
            <pc:sldMk cId="3185094958" sldId="267"/>
            <ac:picMk id="2052" creationId="{18A98F1A-1AB3-311F-D092-603EC098BE63}"/>
          </ac:picMkLst>
        </pc:picChg>
        <pc:picChg chg="add mod">
          <ac:chgData name="章弘 宮本" userId="aefacea71da7ec8c" providerId="LiveId" clId="{30D80173-5A06-4170-B82F-7281744F83E1}" dt="2024-05-28T02:30:59.701" v="1039" actId="14100"/>
          <ac:picMkLst>
            <pc:docMk/>
            <pc:sldMk cId="3185094958" sldId="267"/>
            <ac:picMk id="2054" creationId="{A7D968A2-0C58-4BD1-5552-DFC3705E9669}"/>
          </ac:picMkLst>
        </pc:picChg>
      </pc:sldChg>
      <pc:sldChg chg="addSp modSp new mod setBg">
        <pc:chgData name="章弘 宮本" userId="aefacea71da7ec8c" providerId="LiveId" clId="{30D80173-5A06-4170-B82F-7281744F83E1}" dt="2024-05-28T03:31:38.744" v="1797" actId="255"/>
        <pc:sldMkLst>
          <pc:docMk/>
          <pc:sldMk cId="1134648025" sldId="268"/>
        </pc:sldMkLst>
        <pc:spChg chg="add mod">
          <ac:chgData name="章弘 宮本" userId="aefacea71da7ec8c" providerId="LiveId" clId="{30D80173-5A06-4170-B82F-7281744F83E1}" dt="2024-05-28T03:31:38.744" v="1797" actId="255"/>
          <ac:spMkLst>
            <pc:docMk/>
            <pc:sldMk cId="1134648025" sldId="268"/>
            <ac:spMk id="3" creationId="{FDF01B6C-2002-92D5-5087-2CD447C512B0}"/>
          </ac:spMkLst>
        </pc:spChg>
        <pc:spChg chg="add mod">
          <ac:chgData name="章弘 宮本" userId="aefacea71da7ec8c" providerId="LiveId" clId="{30D80173-5A06-4170-B82F-7281744F83E1}" dt="2024-05-28T02:46:28.642" v="1465" actId="20577"/>
          <ac:spMkLst>
            <pc:docMk/>
            <pc:sldMk cId="1134648025" sldId="268"/>
            <ac:spMk id="4" creationId="{3AA4E460-CA75-C643-C7FA-820133ABF08F}"/>
          </ac:spMkLst>
        </pc:spChg>
        <pc:picChg chg="add mod">
          <ac:chgData name="章弘 宮本" userId="aefacea71da7ec8c" providerId="LiveId" clId="{30D80173-5A06-4170-B82F-7281744F83E1}" dt="2024-05-28T01:51:01.456" v="896" actId="1076"/>
          <ac:picMkLst>
            <pc:docMk/>
            <pc:sldMk cId="1134648025" sldId="268"/>
            <ac:picMk id="6" creationId="{49B9BB23-A802-57EF-D430-B46707EDC01D}"/>
          </ac:picMkLst>
        </pc:picChg>
      </pc:sldChg>
      <pc:sldChg chg="addSp modSp new mod setBg">
        <pc:chgData name="章弘 宮本" userId="aefacea71da7ec8c" providerId="LiveId" clId="{30D80173-5A06-4170-B82F-7281744F83E1}" dt="2024-05-28T02:47:47.949" v="1535" actId="1076"/>
        <pc:sldMkLst>
          <pc:docMk/>
          <pc:sldMk cId="2491210012" sldId="269"/>
        </pc:sldMkLst>
        <pc:spChg chg="add mod ord">
          <ac:chgData name="章弘 宮本" userId="aefacea71da7ec8c" providerId="LiveId" clId="{30D80173-5A06-4170-B82F-7281744F83E1}" dt="2024-05-28T02:47:46.907" v="1534" actId="1076"/>
          <ac:spMkLst>
            <pc:docMk/>
            <pc:sldMk cId="2491210012" sldId="269"/>
            <ac:spMk id="2" creationId="{7D696D28-FDC8-B42E-BAAE-D9F7BED5A7DC}"/>
          </ac:spMkLst>
        </pc:spChg>
        <pc:spChg chg="add mod">
          <ac:chgData name="章弘 宮本" userId="aefacea71da7ec8c" providerId="LiveId" clId="{30D80173-5A06-4170-B82F-7281744F83E1}" dt="2024-05-28T02:47:47.949" v="1535" actId="1076"/>
          <ac:spMkLst>
            <pc:docMk/>
            <pc:sldMk cId="2491210012" sldId="269"/>
            <ac:spMk id="3" creationId="{50221BB7-C39E-5A2A-F5C5-6CBFBC336340}"/>
          </ac:spMkLst>
        </pc:spChg>
        <pc:spChg chg="add">
          <ac:chgData name="章弘 宮本" userId="aefacea71da7ec8c" providerId="LiveId" clId="{30D80173-5A06-4170-B82F-7281744F83E1}" dt="2024-05-28T02:39:43.925" v="1054" actId="26606"/>
          <ac:spMkLst>
            <pc:docMk/>
            <pc:sldMk cId="2491210012" sldId="269"/>
            <ac:spMk id="3079" creationId="{7DA3C418-758E-4180-A5D0-8655D6804587}"/>
          </ac:spMkLst>
        </pc:spChg>
        <pc:spChg chg="add">
          <ac:chgData name="章弘 宮本" userId="aefacea71da7ec8c" providerId="LiveId" clId="{30D80173-5A06-4170-B82F-7281744F83E1}" dt="2024-05-28T02:39:43.925" v="1054" actId="26606"/>
          <ac:spMkLst>
            <pc:docMk/>
            <pc:sldMk cId="2491210012" sldId="269"/>
            <ac:spMk id="3081" creationId="{28C8EF06-5EC3-4883-AFAF-D74FF46550FB}"/>
          </ac:spMkLst>
        </pc:spChg>
        <pc:picChg chg="add mod">
          <ac:chgData name="章弘 宮本" userId="aefacea71da7ec8c" providerId="LiveId" clId="{30D80173-5A06-4170-B82F-7281744F83E1}" dt="2024-05-28T02:39:56.430" v="1058" actId="14100"/>
          <ac:picMkLst>
            <pc:docMk/>
            <pc:sldMk cId="2491210012" sldId="269"/>
            <ac:picMk id="3074" creationId="{6EBFF425-849A-6599-1809-41A32F73E96C}"/>
          </ac:picMkLst>
        </pc:picChg>
      </pc:sldChg>
      <pc:sldChg chg="addSp delSp modSp new mod setBg">
        <pc:chgData name="章弘 宮本" userId="aefacea71da7ec8c" providerId="LiveId" clId="{30D80173-5A06-4170-B82F-7281744F83E1}" dt="2024-05-28T03:30:38.571" v="1796" actId="14100"/>
        <pc:sldMkLst>
          <pc:docMk/>
          <pc:sldMk cId="3202992875" sldId="270"/>
        </pc:sldMkLst>
        <pc:spChg chg="add mod">
          <ac:chgData name="章弘 宮本" userId="aefacea71da7ec8c" providerId="LiveId" clId="{30D80173-5A06-4170-B82F-7281744F83E1}" dt="2024-05-28T03:10:24.895" v="1688" actId="26606"/>
          <ac:spMkLst>
            <pc:docMk/>
            <pc:sldMk cId="3202992875" sldId="270"/>
            <ac:spMk id="2" creationId="{AD918CA3-8AD9-2372-87E8-E0EB68E6E89A}"/>
          </ac:spMkLst>
        </pc:spChg>
        <pc:spChg chg="add mod">
          <ac:chgData name="章弘 宮本" userId="aefacea71da7ec8c" providerId="LiveId" clId="{30D80173-5A06-4170-B82F-7281744F83E1}" dt="2024-05-28T03:30:38.571" v="1796" actId="14100"/>
          <ac:spMkLst>
            <pc:docMk/>
            <pc:sldMk cId="3202992875" sldId="270"/>
            <ac:spMk id="5" creationId="{463839CD-A578-4FB3-D68B-F2C03108C0AD}"/>
          </ac:spMkLst>
        </pc:spChg>
        <pc:spChg chg="add mod">
          <ac:chgData name="章弘 宮本" userId="aefacea71da7ec8c" providerId="LiveId" clId="{30D80173-5A06-4170-B82F-7281744F83E1}" dt="2024-05-28T03:11:30.071" v="1706" actId="14100"/>
          <ac:spMkLst>
            <pc:docMk/>
            <pc:sldMk cId="3202992875" sldId="270"/>
            <ac:spMk id="6" creationId="{9561301D-D80F-50DB-0001-98AD8AF37586}"/>
          </ac:spMkLst>
        </pc:spChg>
        <pc:spChg chg="add del">
          <ac:chgData name="章弘 宮本" userId="aefacea71da7ec8c" providerId="LiveId" clId="{30D80173-5A06-4170-B82F-7281744F83E1}" dt="2024-05-28T03:10:21.131" v="1686" actId="26606"/>
          <ac:spMkLst>
            <pc:docMk/>
            <pc:sldMk cId="3202992875" sldId="270"/>
            <ac:spMk id="10" creationId="{131BAD53-4E89-4F62-BBB7-26359763ED39}"/>
          </ac:spMkLst>
        </pc:spChg>
        <pc:spChg chg="add del">
          <ac:chgData name="章弘 宮本" userId="aefacea71da7ec8c" providerId="LiveId" clId="{30D80173-5A06-4170-B82F-7281744F83E1}" dt="2024-05-28T03:10:21.131" v="1686" actId="26606"/>
          <ac:spMkLst>
            <pc:docMk/>
            <pc:sldMk cId="3202992875" sldId="270"/>
            <ac:spMk id="12" creationId="{62756DA2-40EB-4C6F-B962-5822FFB54FB6}"/>
          </ac:spMkLst>
        </pc:spChg>
        <pc:grpChg chg="add del">
          <ac:chgData name="章弘 宮本" userId="aefacea71da7ec8c" providerId="LiveId" clId="{30D80173-5A06-4170-B82F-7281744F83E1}" dt="2024-05-28T03:10:24.895" v="1688" actId="26606"/>
          <ac:grpSpMkLst>
            <pc:docMk/>
            <pc:sldMk cId="3202992875" sldId="270"/>
            <ac:grpSpMk id="14" creationId="{31C49F18-8757-4E87-5C2E-9D6D7B82BA3B}"/>
          </ac:grpSpMkLst>
        </pc:grpChg>
        <pc:picChg chg="add mod ord">
          <ac:chgData name="章弘 宮本" userId="aefacea71da7ec8c" providerId="LiveId" clId="{30D80173-5A06-4170-B82F-7281744F83E1}" dt="2024-05-28T03:11:22.451" v="1703" actId="1076"/>
          <ac:picMkLst>
            <pc:docMk/>
            <pc:sldMk cId="3202992875" sldId="270"/>
            <ac:picMk id="4" creationId="{BC93185F-1503-5E29-4AD5-9ADBA31DE201}"/>
          </ac:picMkLst>
        </pc:picChg>
      </pc:sldChg>
      <pc:sldChg chg="addSp modSp new mod setBg">
        <pc:chgData name="章弘 宮本" userId="aefacea71da7ec8c" providerId="LiveId" clId="{30D80173-5A06-4170-B82F-7281744F83E1}" dt="2024-05-28T03:57:58.670" v="2106" actId="207"/>
        <pc:sldMkLst>
          <pc:docMk/>
          <pc:sldMk cId="529835913" sldId="271"/>
        </pc:sldMkLst>
        <pc:spChg chg="add mod">
          <ac:chgData name="章弘 宮本" userId="aefacea71da7ec8c" providerId="LiveId" clId="{30D80173-5A06-4170-B82F-7281744F83E1}" dt="2024-05-28T03:57:58.670" v="2106" actId="207"/>
          <ac:spMkLst>
            <pc:docMk/>
            <pc:sldMk cId="529835913" sldId="271"/>
            <ac:spMk id="2" creationId="{D470C91E-EFD9-2CF3-0D74-BC5396BC38CF}"/>
          </ac:spMkLst>
        </pc:spChg>
        <pc:spChg chg="add">
          <ac:chgData name="章弘 宮本" userId="aefacea71da7ec8c" providerId="LiveId" clId="{30D80173-5A06-4170-B82F-7281744F83E1}" dt="2024-05-28T03:35:07.550" v="2022" actId="26606"/>
          <ac:spMkLst>
            <pc:docMk/>
            <pc:sldMk cId="529835913" sldId="271"/>
            <ac:spMk id="8" creationId="{45D37F4E-DDB4-456B-97E0-9937730A039F}"/>
          </ac:spMkLst>
        </pc:spChg>
        <pc:spChg chg="add">
          <ac:chgData name="章弘 宮本" userId="aefacea71da7ec8c" providerId="LiveId" clId="{30D80173-5A06-4170-B82F-7281744F83E1}" dt="2024-05-28T03:35:07.550" v="2022" actId="26606"/>
          <ac:spMkLst>
            <pc:docMk/>
            <pc:sldMk cId="529835913" sldId="271"/>
            <ac:spMk id="10" creationId="{B2DD41CD-8F47-4F56-AD12-4E2FF7696987}"/>
          </ac:spMkLst>
        </pc:spChg>
        <pc:picChg chg="add mod">
          <ac:chgData name="章弘 宮本" userId="aefacea71da7ec8c" providerId="LiveId" clId="{30D80173-5A06-4170-B82F-7281744F83E1}" dt="2024-05-28T03:41:43.964" v="2088" actId="1076"/>
          <ac:picMkLst>
            <pc:docMk/>
            <pc:sldMk cId="529835913" sldId="271"/>
            <ac:picMk id="3" creationId="{AC99E142-8AAF-9F46-116C-85608009BED2}"/>
          </ac:picMkLst>
        </pc:picChg>
        <pc:picChg chg="add mod">
          <ac:chgData name="章弘 宮本" userId="aefacea71da7ec8c" providerId="LiveId" clId="{30D80173-5A06-4170-B82F-7281744F83E1}" dt="2024-05-28T03:40:10.886" v="2079" actId="1076"/>
          <ac:picMkLst>
            <pc:docMk/>
            <pc:sldMk cId="529835913" sldId="271"/>
            <ac:picMk id="5" creationId="{17332F87-2D8F-D54B-6EC6-995A0F2D2442}"/>
          </ac:picMkLst>
        </pc:picChg>
      </pc:sldChg>
      <pc:sldChg chg="new del">
        <pc:chgData name="章弘 宮本" userId="aefacea71da7ec8c" providerId="LiveId" clId="{30D80173-5A06-4170-B82F-7281744F83E1}" dt="2024-05-28T03:52:25.341" v="2101" actId="2696"/>
        <pc:sldMkLst>
          <pc:docMk/>
          <pc:sldMk cId="1531353962" sldId="272"/>
        </pc:sldMkLst>
      </pc:sldChg>
      <pc:sldChg chg="modSp add mod">
        <pc:chgData name="章弘 宮本" userId="aefacea71da7ec8c" providerId="LiveId" clId="{30D80173-5A06-4170-B82F-7281744F83E1}" dt="2024-05-28T03:53:35.085" v="2102" actId="2711"/>
        <pc:sldMkLst>
          <pc:docMk/>
          <pc:sldMk cId="3197923180" sldId="273"/>
        </pc:sldMkLst>
        <pc:spChg chg="mod">
          <ac:chgData name="章弘 宮本" userId="aefacea71da7ec8c" providerId="LiveId" clId="{30D80173-5A06-4170-B82F-7281744F83E1}" dt="2024-05-28T03:53:35.085" v="2102" actId="2711"/>
          <ac:spMkLst>
            <pc:docMk/>
            <pc:sldMk cId="3197923180" sldId="273"/>
            <ac:spMk id="6" creationId="{D2A9661E-1400-4669-32D1-4D3F6137D40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D1836-336B-45A5-AD26-905BD5DBA33B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686E2B-0B53-4E68-823E-580FD6F08E74}">
      <dgm:prSet/>
      <dgm:spPr/>
      <dgm:t>
        <a:bodyPr/>
        <a:lstStyle/>
        <a:p>
          <a:r>
            <a:rPr 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「フレシネ」を創業したフェレール家が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BF564C82-8567-4F0F-967E-BBAA7C9314C4}" type="parTrans" cxnId="{78914FE0-C03A-4B5D-BA41-F146A0E2DA42}">
      <dgm:prSet/>
      <dgm:spPr/>
      <dgm:t>
        <a:bodyPr/>
        <a:lstStyle/>
        <a:p>
          <a:endParaRPr lang="en-US"/>
        </a:p>
      </dgm:t>
    </dgm:pt>
    <dgm:pt modelId="{02D62D6B-0A9D-4E7E-9773-26B5D8A613F8}" type="sibTrans" cxnId="{78914FE0-C03A-4B5D-BA41-F146A0E2DA42}">
      <dgm:prSet/>
      <dgm:spPr/>
      <dgm:t>
        <a:bodyPr/>
        <a:lstStyle/>
        <a:p>
          <a:endParaRPr lang="en-US"/>
        </a:p>
      </dgm:t>
    </dgm:pt>
    <dgm:pt modelId="{780DB01B-E7F4-4801-86EB-E135B86043C7}">
      <dgm:prSet/>
      <dgm:spPr/>
      <dgm:t>
        <a:bodyPr/>
        <a:lstStyle/>
        <a:p>
          <a:r>
            <a:rPr lang="ja-JP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ペネデスの地でひっそりと営む小さなワイナリー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70EB3736-438A-427B-914B-EA3D48436ECE}" type="parTrans" cxnId="{935C2051-2709-4630-B2B8-891DFA697894}">
      <dgm:prSet/>
      <dgm:spPr/>
      <dgm:t>
        <a:bodyPr/>
        <a:lstStyle/>
        <a:p>
          <a:endParaRPr lang="en-US"/>
        </a:p>
      </dgm:t>
    </dgm:pt>
    <dgm:pt modelId="{8B43B2F1-9FAA-401C-8856-899976B26AE2}" type="sibTrans" cxnId="{935C2051-2709-4630-B2B8-891DFA697894}">
      <dgm:prSet/>
      <dgm:spPr/>
      <dgm:t>
        <a:bodyPr/>
        <a:lstStyle/>
        <a:p>
          <a:endParaRPr lang="en-US"/>
        </a:p>
      </dgm:t>
    </dgm:pt>
    <dgm:pt modelId="{5E62FCD4-A575-449A-A676-397F3F4C16EA}">
      <dgm:prSet/>
      <dgm:spPr/>
      <dgm:t>
        <a:bodyPr/>
        <a:lstStyle/>
        <a:p>
          <a:r>
            <a:rPr 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「ファミリア フェレール」が造る、幻のカヴァ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6562EA72-8FA0-4154-9E60-A7E445E8B5E4}" type="parTrans" cxnId="{522D3171-511D-4EDC-A37F-8783C32F332F}">
      <dgm:prSet/>
      <dgm:spPr/>
      <dgm:t>
        <a:bodyPr/>
        <a:lstStyle/>
        <a:p>
          <a:endParaRPr lang="en-US"/>
        </a:p>
      </dgm:t>
    </dgm:pt>
    <dgm:pt modelId="{DDCE0B5E-9EBE-4251-BEF2-325A0BAFFC25}" type="sibTrans" cxnId="{522D3171-511D-4EDC-A37F-8783C32F332F}">
      <dgm:prSet/>
      <dgm:spPr/>
      <dgm:t>
        <a:bodyPr/>
        <a:lstStyle/>
        <a:p>
          <a:endParaRPr lang="en-US"/>
        </a:p>
      </dgm:t>
    </dgm:pt>
    <dgm:pt modelId="{5692EC57-3115-4E06-A68B-98B94C0F5855}">
      <dgm:prSet custT="1"/>
      <dgm:spPr/>
      <dgm:t>
        <a:bodyPr/>
        <a:lstStyle/>
        <a:p>
          <a:r>
            <a:rPr 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“</a:t>
          </a:r>
          <a:r>
            <a: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Can Sala”</a:t>
          </a:r>
          <a:endParaRPr lang="en-US" sz="44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01EBC654-07FC-4436-9B6A-9AD8F8D4AE77}" type="parTrans" cxnId="{35E4EE9A-C4FB-4B17-88CA-E6FC4D181F54}">
      <dgm:prSet/>
      <dgm:spPr/>
      <dgm:t>
        <a:bodyPr/>
        <a:lstStyle/>
        <a:p>
          <a:endParaRPr lang="en-US"/>
        </a:p>
      </dgm:t>
    </dgm:pt>
    <dgm:pt modelId="{965D1BF2-E5BE-4528-B3EE-5D98CB437FB4}" type="sibTrans" cxnId="{35E4EE9A-C4FB-4B17-88CA-E6FC4D181F54}">
      <dgm:prSet/>
      <dgm:spPr/>
      <dgm:t>
        <a:bodyPr/>
        <a:lstStyle/>
        <a:p>
          <a:endParaRPr lang="en-US"/>
        </a:p>
      </dgm:t>
    </dgm:pt>
    <dgm:pt modelId="{AD2D78B4-B6F7-401A-9E9A-B08ED6E6A5B2}" type="pres">
      <dgm:prSet presAssocID="{179D1836-336B-45A5-AD26-905BD5DBA33B}" presName="vert0" presStyleCnt="0">
        <dgm:presLayoutVars>
          <dgm:dir/>
          <dgm:animOne val="branch"/>
          <dgm:animLvl val="lvl"/>
        </dgm:presLayoutVars>
      </dgm:prSet>
      <dgm:spPr/>
    </dgm:pt>
    <dgm:pt modelId="{10574F38-64C1-44B0-98E4-460D3EFE83D3}" type="pres">
      <dgm:prSet presAssocID="{15686E2B-0B53-4E68-823E-580FD6F08E74}" presName="thickLine" presStyleLbl="alignNode1" presStyleIdx="0" presStyleCnt="4"/>
      <dgm:spPr/>
    </dgm:pt>
    <dgm:pt modelId="{BDAC9305-F4BE-41EC-B3E2-1EF85B84EFD3}" type="pres">
      <dgm:prSet presAssocID="{15686E2B-0B53-4E68-823E-580FD6F08E74}" presName="horz1" presStyleCnt="0"/>
      <dgm:spPr/>
    </dgm:pt>
    <dgm:pt modelId="{504E0B2B-1289-472A-B5FC-79A85023076B}" type="pres">
      <dgm:prSet presAssocID="{15686E2B-0B53-4E68-823E-580FD6F08E74}" presName="tx1" presStyleLbl="revTx" presStyleIdx="0" presStyleCnt="4"/>
      <dgm:spPr/>
    </dgm:pt>
    <dgm:pt modelId="{869DB3BB-4439-460D-9A77-70A0ACF48F24}" type="pres">
      <dgm:prSet presAssocID="{15686E2B-0B53-4E68-823E-580FD6F08E74}" presName="vert1" presStyleCnt="0"/>
      <dgm:spPr/>
    </dgm:pt>
    <dgm:pt modelId="{AE02A4BC-8B29-4E83-BA62-B67217897796}" type="pres">
      <dgm:prSet presAssocID="{780DB01B-E7F4-4801-86EB-E135B86043C7}" presName="thickLine" presStyleLbl="alignNode1" presStyleIdx="1" presStyleCnt="4"/>
      <dgm:spPr/>
    </dgm:pt>
    <dgm:pt modelId="{528D4B8C-3614-41B8-96FF-4A5A0787AB62}" type="pres">
      <dgm:prSet presAssocID="{780DB01B-E7F4-4801-86EB-E135B86043C7}" presName="horz1" presStyleCnt="0"/>
      <dgm:spPr/>
    </dgm:pt>
    <dgm:pt modelId="{24E37C3A-F511-452B-94DA-962C5FCB25C8}" type="pres">
      <dgm:prSet presAssocID="{780DB01B-E7F4-4801-86EB-E135B86043C7}" presName="tx1" presStyleLbl="revTx" presStyleIdx="1" presStyleCnt="4"/>
      <dgm:spPr/>
    </dgm:pt>
    <dgm:pt modelId="{2ACA51AA-6F7D-4606-AEAD-00B23203EE24}" type="pres">
      <dgm:prSet presAssocID="{780DB01B-E7F4-4801-86EB-E135B86043C7}" presName="vert1" presStyleCnt="0"/>
      <dgm:spPr/>
    </dgm:pt>
    <dgm:pt modelId="{3631F232-2E07-44A1-B925-612515501B66}" type="pres">
      <dgm:prSet presAssocID="{5E62FCD4-A575-449A-A676-397F3F4C16EA}" presName="thickLine" presStyleLbl="alignNode1" presStyleIdx="2" presStyleCnt="4"/>
      <dgm:spPr/>
    </dgm:pt>
    <dgm:pt modelId="{37CE309F-7442-40E9-BA06-C88AA1E56884}" type="pres">
      <dgm:prSet presAssocID="{5E62FCD4-A575-449A-A676-397F3F4C16EA}" presName="horz1" presStyleCnt="0"/>
      <dgm:spPr/>
    </dgm:pt>
    <dgm:pt modelId="{63A6D99F-9E65-43CD-A241-48CDD205055A}" type="pres">
      <dgm:prSet presAssocID="{5E62FCD4-A575-449A-A676-397F3F4C16EA}" presName="tx1" presStyleLbl="revTx" presStyleIdx="2" presStyleCnt="4"/>
      <dgm:spPr/>
    </dgm:pt>
    <dgm:pt modelId="{E440C0AE-89F0-4E09-8B51-C49037675FD0}" type="pres">
      <dgm:prSet presAssocID="{5E62FCD4-A575-449A-A676-397F3F4C16EA}" presName="vert1" presStyleCnt="0"/>
      <dgm:spPr/>
    </dgm:pt>
    <dgm:pt modelId="{2211380E-30AB-4CFC-97C8-5578937F0A00}" type="pres">
      <dgm:prSet presAssocID="{5692EC57-3115-4E06-A68B-98B94C0F5855}" presName="thickLine" presStyleLbl="alignNode1" presStyleIdx="3" presStyleCnt="4"/>
      <dgm:spPr/>
    </dgm:pt>
    <dgm:pt modelId="{206B5481-0760-45C4-8F2E-9F0B2F4E9376}" type="pres">
      <dgm:prSet presAssocID="{5692EC57-3115-4E06-A68B-98B94C0F5855}" presName="horz1" presStyleCnt="0"/>
      <dgm:spPr/>
    </dgm:pt>
    <dgm:pt modelId="{F7418D16-4F66-4BA7-9D02-20AFDBE136D5}" type="pres">
      <dgm:prSet presAssocID="{5692EC57-3115-4E06-A68B-98B94C0F5855}" presName="tx1" presStyleLbl="revTx" presStyleIdx="3" presStyleCnt="4"/>
      <dgm:spPr/>
    </dgm:pt>
    <dgm:pt modelId="{7ECD72D6-6488-4AD6-A7AF-75A2AC43299F}" type="pres">
      <dgm:prSet presAssocID="{5692EC57-3115-4E06-A68B-98B94C0F5855}" presName="vert1" presStyleCnt="0"/>
      <dgm:spPr/>
    </dgm:pt>
  </dgm:ptLst>
  <dgm:cxnLst>
    <dgm:cxn modelId="{935C2051-2709-4630-B2B8-891DFA697894}" srcId="{179D1836-336B-45A5-AD26-905BD5DBA33B}" destId="{780DB01B-E7F4-4801-86EB-E135B86043C7}" srcOrd="1" destOrd="0" parTransId="{70EB3736-438A-427B-914B-EA3D48436ECE}" sibTransId="{8B43B2F1-9FAA-401C-8856-899976B26AE2}"/>
    <dgm:cxn modelId="{522D3171-511D-4EDC-A37F-8783C32F332F}" srcId="{179D1836-336B-45A5-AD26-905BD5DBA33B}" destId="{5E62FCD4-A575-449A-A676-397F3F4C16EA}" srcOrd="2" destOrd="0" parTransId="{6562EA72-8FA0-4154-9E60-A7E445E8B5E4}" sibTransId="{DDCE0B5E-9EBE-4251-BEF2-325A0BAFFC25}"/>
    <dgm:cxn modelId="{0CFEF758-E4FE-4665-A727-209ED4C968B8}" type="presOf" srcId="{780DB01B-E7F4-4801-86EB-E135B86043C7}" destId="{24E37C3A-F511-452B-94DA-962C5FCB25C8}" srcOrd="0" destOrd="0" presId="urn:microsoft.com/office/officeart/2008/layout/LinedList"/>
    <dgm:cxn modelId="{35E4EE9A-C4FB-4B17-88CA-E6FC4D181F54}" srcId="{179D1836-336B-45A5-AD26-905BD5DBA33B}" destId="{5692EC57-3115-4E06-A68B-98B94C0F5855}" srcOrd="3" destOrd="0" parTransId="{01EBC654-07FC-4436-9B6A-9AD8F8D4AE77}" sibTransId="{965D1BF2-E5BE-4528-B3EE-5D98CB437FB4}"/>
    <dgm:cxn modelId="{45DAD5A7-8EF9-44D9-8906-EC5DCF5DB5AD}" type="presOf" srcId="{179D1836-336B-45A5-AD26-905BD5DBA33B}" destId="{AD2D78B4-B6F7-401A-9E9A-B08ED6E6A5B2}" srcOrd="0" destOrd="0" presId="urn:microsoft.com/office/officeart/2008/layout/LinedList"/>
    <dgm:cxn modelId="{32B2E3B5-8276-4978-A81F-849837E8B275}" type="presOf" srcId="{5692EC57-3115-4E06-A68B-98B94C0F5855}" destId="{F7418D16-4F66-4BA7-9D02-20AFDBE136D5}" srcOrd="0" destOrd="0" presId="urn:microsoft.com/office/officeart/2008/layout/LinedList"/>
    <dgm:cxn modelId="{3D3879B6-15D0-421B-BED9-A1D91AD39EA0}" type="presOf" srcId="{15686E2B-0B53-4E68-823E-580FD6F08E74}" destId="{504E0B2B-1289-472A-B5FC-79A85023076B}" srcOrd="0" destOrd="0" presId="urn:microsoft.com/office/officeart/2008/layout/LinedList"/>
    <dgm:cxn modelId="{E65B3FDB-5BAE-460D-8943-E2909726D63F}" type="presOf" srcId="{5E62FCD4-A575-449A-A676-397F3F4C16EA}" destId="{63A6D99F-9E65-43CD-A241-48CDD205055A}" srcOrd="0" destOrd="0" presId="urn:microsoft.com/office/officeart/2008/layout/LinedList"/>
    <dgm:cxn modelId="{78914FE0-C03A-4B5D-BA41-F146A0E2DA42}" srcId="{179D1836-336B-45A5-AD26-905BD5DBA33B}" destId="{15686E2B-0B53-4E68-823E-580FD6F08E74}" srcOrd="0" destOrd="0" parTransId="{BF564C82-8567-4F0F-967E-BBAA7C9314C4}" sibTransId="{02D62D6B-0A9D-4E7E-9773-26B5D8A613F8}"/>
    <dgm:cxn modelId="{0C7338EA-44DD-4916-B71C-7059400B04BD}" type="presParOf" srcId="{AD2D78B4-B6F7-401A-9E9A-B08ED6E6A5B2}" destId="{10574F38-64C1-44B0-98E4-460D3EFE83D3}" srcOrd="0" destOrd="0" presId="urn:microsoft.com/office/officeart/2008/layout/LinedList"/>
    <dgm:cxn modelId="{58716195-AD99-4D96-8831-9084ADBF832C}" type="presParOf" srcId="{AD2D78B4-B6F7-401A-9E9A-B08ED6E6A5B2}" destId="{BDAC9305-F4BE-41EC-B3E2-1EF85B84EFD3}" srcOrd="1" destOrd="0" presId="urn:microsoft.com/office/officeart/2008/layout/LinedList"/>
    <dgm:cxn modelId="{D9DAA854-22E0-476B-B7C7-34378F244E8D}" type="presParOf" srcId="{BDAC9305-F4BE-41EC-B3E2-1EF85B84EFD3}" destId="{504E0B2B-1289-472A-B5FC-79A85023076B}" srcOrd="0" destOrd="0" presId="urn:microsoft.com/office/officeart/2008/layout/LinedList"/>
    <dgm:cxn modelId="{8D9BDB12-BC26-4F60-B524-8D0E346969C3}" type="presParOf" srcId="{BDAC9305-F4BE-41EC-B3E2-1EF85B84EFD3}" destId="{869DB3BB-4439-460D-9A77-70A0ACF48F24}" srcOrd="1" destOrd="0" presId="urn:microsoft.com/office/officeart/2008/layout/LinedList"/>
    <dgm:cxn modelId="{0B2AB801-4E9F-417F-8CB9-6123A4771EC1}" type="presParOf" srcId="{AD2D78B4-B6F7-401A-9E9A-B08ED6E6A5B2}" destId="{AE02A4BC-8B29-4E83-BA62-B67217897796}" srcOrd="2" destOrd="0" presId="urn:microsoft.com/office/officeart/2008/layout/LinedList"/>
    <dgm:cxn modelId="{3349E64D-9E54-4EA8-BBD7-D295669747DB}" type="presParOf" srcId="{AD2D78B4-B6F7-401A-9E9A-B08ED6E6A5B2}" destId="{528D4B8C-3614-41B8-96FF-4A5A0787AB62}" srcOrd="3" destOrd="0" presId="urn:microsoft.com/office/officeart/2008/layout/LinedList"/>
    <dgm:cxn modelId="{11027D1A-B692-4ECF-91FC-C08C01502EF2}" type="presParOf" srcId="{528D4B8C-3614-41B8-96FF-4A5A0787AB62}" destId="{24E37C3A-F511-452B-94DA-962C5FCB25C8}" srcOrd="0" destOrd="0" presId="urn:microsoft.com/office/officeart/2008/layout/LinedList"/>
    <dgm:cxn modelId="{D35B5A98-2AC7-4DB9-A20A-4010E8BE4795}" type="presParOf" srcId="{528D4B8C-3614-41B8-96FF-4A5A0787AB62}" destId="{2ACA51AA-6F7D-4606-AEAD-00B23203EE24}" srcOrd="1" destOrd="0" presId="urn:microsoft.com/office/officeart/2008/layout/LinedList"/>
    <dgm:cxn modelId="{4BFF9240-F6A7-4318-92F1-0B31382155B1}" type="presParOf" srcId="{AD2D78B4-B6F7-401A-9E9A-B08ED6E6A5B2}" destId="{3631F232-2E07-44A1-B925-612515501B66}" srcOrd="4" destOrd="0" presId="urn:microsoft.com/office/officeart/2008/layout/LinedList"/>
    <dgm:cxn modelId="{A1973848-7B65-491C-BF80-20AD5D8316B9}" type="presParOf" srcId="{AD2D78B4-B6F7-401A-9E9A-B08ED6E6A5B2}" destId="{37CE309F-7442-40E9-BA06-C88AA1E56884}" srcOrd="5" destOrd="0" presId="urn:microsoft.com/office/officeart/2008/layout/LinedList"/>
    <dgm:cxn modelId="{9B46B71E-D63A-4F59-8878-629784BF4BE6}" type="presParOf" srcId="{37CE309F-7442-40E9-BA06-C88AA1E56884}" destId="{63A6D99F-9E65-43CD-A241-48CDD205055A}" srcOrd="0" destOrd="0" presId="urn:microsoft.com/office/officeart/2008/layout/LinedList"/>
    <dgm:cxn modelId="{CD6C9560-4C42-4EC4-BC86-F7EB0F8E3FC0}" type="presParOf" srcId="{37CE309F-7442-40E9-BA06-C88AA1E56884}" destId="{E440C0AE-89F0-4E09-8B51-C49037675FD0}" srcOrd="1" destOrd="0" presId="urn:microsoft.com/office/officeart/2008/layout/LinedList"/>
    <dgm:cxn modelId="{15C914FF-D57A-4203-AEEE-A8F8588731A3}" type="presParOf" srcId="{AD2D78B4-B6F7-401A-9E9A-B08ED6E6A5B2}" destId="{2211380E-30AB-4CFC-97C8-5578937F0A00}" srcOrd="6" destOrd="0" presId="urn:microsoft.com/office/officeart/2008/layout/LinedList"/>
    <dgm:cxn modelId="{64A5B30E-7009-41D7-9D02-B0C1E17D7CF7}" type="presParOf" srcId="{AD2D78B4-B6F7-401A-9E9A-B08ED6E6A5B2}" destId="{206B5481-0760-45C4-8F2E-9F0B2F4E9376}" srcOrd="7" destOrd="0" presId="urn:microsoft.com/office/officeart/2008/layout/LinedList"/>
    <dgm:cxn modelId="{3D906917-BA61-4F07-BF2A-DA928524E00C}" type="presParOf" srcId="{206B5481-0760-45C4-8F2E-9F0B2F4E9376}" destId="{F7418D16-4F66-4BA7-9D02-20AFDBE136D5}" srcOrd="0" destOrd="0" presId="urn:microsoft.com/office/officeart/2008/layout/LinedList"/>
    <dgm:cxn modelId="{CD26A18E-3F6D-4AAC-9AE6-4B4534634B73}" type="presParOf" srcId="{206B5481-0760-45C4-8F2E-9F0B2F4E9376}" destId="{7ECD72D6-6488-4AD6-A7AF-75A2AC4329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D7A85-B60B-4631-B82F-3B132205DE9C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5AE9016-2B1F-4E51-B85A-1C190682BF69}">
      <dgm:prSet/>
      <dgm:spPr/>
      <dgm:t>
        <a:bodyPr/>
        <a:lstStyle/>
        <a:p>
          <a:r>
            <a:rPr kumimoji="1" lang="ja-JP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入手困難な日本未上陸のこの幻のカヴァ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D54243C4-435B-4FEE-BE00-971642F09700}" type="parTrans" cxnId="{19728276-214C-48F7-9D06-F7F29CB415E5}">
      <dgm:prSet/>
      <dgm:spPr/>
      <dgm:t>
        <a:bodyPr/>
        <a:lstStyle/>
        <a:p>
          <a:endParaRPr lang="en-US"/>
        </a:p>
      </dgm:t>
    </dgm:pt>
    <dgm:pt modelId="{D289E638-837A-489C-9A63-8FE188F3761A}" type="sibTrans" cxnId="{19728276-214C-48F7-9D06-F7F29CB415E5}">
      <dgm:prSet/>
      <dgm:spPr/>
      <dgm:t>
        <a:bodyPr/>
        <a:lstStyle/>
        <a:p>
          <a:endParaRPr lang="en-US"/>
        </a:p>
      </dgm:t>
    </dgm:pt>
    <dgm:pt modelId="{D2AAB0E3-2EBA-4D95-B4C7-692E4B6F557F}">
      <dgm:prSet custT="1"/>
      <dgm:spPr/>
      <dgm:t>
        <a:bodyPr/>
        <a:lstStyle/>
        <a:p>
          <a:r>
            <a:rPr kumimoji="1" lang="ja-JP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“</a:t>
          </a:r>
          <a:r>
            <a:rPr kumimoji="1"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Can Sala”</a:t>
          </a:r>
          <a:endParaRPr lang="en-US" sz="3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09C02A3F-E9BC-488C-9F27-687F53703AA9}" type="parTrans" cxnId="{DC5C3B9E-1EE9-4BFD-9449-461D3731871A}">
      <dgm:prSet/>
      <dgm:spPr/>
      <dgm:t>
        <a:bodyPr/>
        <a:lstStyle/>
        <a:p>
          <a:endParaRPr lang="en-US"/>
        </a:p>
      </dgm:t>
    </dgm:pt>
    <dgm:pt modelId="{F2C56165-AE5E-4013-9123-D31FAD427C8E}" type="sibTrans" cxnId="{DC5C3B9E-1EE9-4BFD-9449-461D3731871A}">
      <dgm:prSet/>
      <dgm:spPr/>
      <dgm:t>
        <a:bodyPr/>
        <a:lstStyle/>
        <a:p>
          <a:endParaRPr lang="en-US"/>
        </a:p>
      </dgm:t>
    </dgm:pt>
    <dgm:pt modelId="{EB388A10-7E13-472A-95F3-5950646A2860}">
      <dgm:prSet/>
      <dgm:spPr/>
      <dgm:t>
        <a:bodyPr/>
        <a:lstStyle/>
        <a:p>
          <a:r>
            <a:rPr kumimoji="1" lang="ja-JP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を共同購入すべく、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1048375F-C242-4D29-BE1F-0A38587DF3F0}" type="parTrans" cxnId="{88A1D634-A28A-470F-B6FC-94C96DC3951C}">
      <dgm:prSet/>
      <dgm:spPr/>
      <dgm:t>
        <a:bodyPr/>
        <a:lstStyle/>
        <a:p>
          <a:endParaRPr lang="en-US"/>
        </a:p>
      </dgm:t>
    </dgm:pt>
    <dgm:pt modelId="{81F1A919-C2F3-455A-B097-869F03CB265A}" type="sibTrans" cxnId="{88A1D634-A28A-470F-B6FC-94C96DC3951C}">
      <dgm:prSet/>
      <dgm:spPr/>
      <dgm:t>
        <a:bodyPr/>
        <a:lstStyle/>
        <a:p>
          <a:endParaRPr lang="en-US"/>
        </a:p>
      </dgm:t>
    </dgm:pt>
    <dgm:pt modelId="{6548FD81-6C06-4BF5-84FE-3FCC0957E6CE}">
      <dgm:prSet/>
      <dgm:spPr/>
      <dgm:t>
        <a:bodyPr/>
        <a:lstStyle/>
        <a:p>
          <a:r>
            <a:rPr kumimoji="1" lang="ja-JP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「エスタリコ・ジャパン」が皆様からのご注文を受けた上で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6BCBAAC4-B46E-4E10-93E6-859B6B8A1C8A}" type="parTrans" cxnId="{C930EBC7-D915-40AC-9D07-FCBA86BEB1B2}">
      <dgm:prSet/>
      <dgm:spPr/>
      <dgm:t>
        <a:bodyPr/>
        <a:lstStyle/>
        <a:p>
          <a:endParaRPr lang="en-US"/>
        </a:p>
      </dgm:t>
    </dgm:pt>
    <dgm:pt modelId="{55221E6A-9B4C-4ACD-A2C6-174142461CB9}" type="sibTrans" cxnId="{C930EBC7-D915-40AC-9D07-FCBA86BEB1B2}">
      <dgm:prSet/>
      <dgm:spPr/>
      <dgm:t>
        <a:bodyPr/>
        <a:lstStyle/>
        <a:p>
          <a:endParaRPr lang="en-US"/>
        </a:p>
      </dgm:t>
    </dgm:pt>
    <dgm:pt modelId="{4DF707A5-E4ED-4FA6-BB86-CAD31C5AC6A9}">
      <dgm:prSet/>
      <dgm:spPr/>
      <dgm:t>
        <a:bodyPr/>
        <a:lstStyle/>
        <a:p>
          <a:r>
            <a:rPr kumimoji="1" lang="ja-JP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取り纏めてワイナリーに発注、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58A0CCEF-3CCF-4C79-A6AB-3BB5F81B4B5C}" type="parTrans" cxnId="{FD91EDF2-4533-4867-B101-F1E4473833AA}">
      <dgm:prSet/>
      <dgm:spPr/>
      <dgm:t>
        <a:bodyPr/>
        <a:lstStyle/>
        <a:p>
          <a:endParaRPr lang="en-US"/>
        </a:p>
      </dgm:t>
    </dgm:pt>
    <dgm:pt modelId="{09BEC7F4-0DBA-4DEE-B1CE-EDD7D80200B5}" type="sibTrans" cxnId="{FD91EDF2-4533-4867-B101-F1E4473833AA}">
      <dgm:prSet/>
      <dgm:spPr/>
      <dgm:t>
        <a:bodyPr/>
        <a:lstStyle/>
        <a:p>
          <a:endParaRPr lang="en-US"/>
        </a:p>
      </dgm:t>
    </dgm:pt>
    <dgm:pt modelId="{BCD7944C-7C38-4F90-B6C0-E3E3B5CD21C3}">
      <dgm:prSet/>
      <dgm:spPr/>
      <dgm:t>
        <a:bodyPr/>
        <a:lstStyle/>
        <a:p>
          <a:r>
            <a:rPr kumimoji="1" lang="ja-JP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そして中間業者の手を経由することなく、直接皆様のお手元に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B37496B2-BA66-4A08-A27D-2A61186E4BBA}" type="parTrans" cxnId="{DC72A5C0-AD55-4FFF-ADD5-90F562D38C5D}">
      <dgm:prSet/>
      <dgm:spPr/>
      <dgm:t>
        <a:bodyPr/>
        <a:lstStyle/>
        <a:p>
          <a:endParaRPr lang="en-US"/>
        </a:p>
      </dgm:t>
    </dgm:pt>
    <dgm:pt modelId="{7852F766-EA70-4C2D-8B9D-5B80FBD1863C}" type="sibTrans" cxnId="{DC72A5C0-AD55-4FFF-ADD5-90F562D38C5D}">
      <dgm:prSet/>
      <dgm:spPr/>
      <dgm:t>
        <a:bodyPr/>
        <a:lstStyle/>
        <a:p>
          <a:endParaRPr lang="en-US"/>
        </a:p>
      </dgm:t>
    </dgm:pt>
    <dgm:pt modelId="{1B309D57-1BC4-45DC-99A5-88270480A0F8}">
      <dgm:prSet/>
      <dgm:spPr/>
      <dgm:t>
        <a:bodyPr/>
        <a:lstStyle/>
        <a:p>
          <a:r>
            <a:rPr kumimoji="1" lang="ja-JP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お届けすることにより、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175C6520-2D23-44E8-B787-DF3DA3D29154}" type="parTrans" cxnId="{12594AB2-0A8B-4AC7-9D75-954D382ECECB}">
      <dgm:prSet/>
      <dgm:spPr/>
      <dgm:t>
        <a:bodyPr/>
        <a:lstStyle/>
        <a:p>
          <a:endParaRPr lang="en-US"/>
        </a:p>
      </dgm:t>
    </dgm:pt>
    <dgm:pt modelId="{3BAFE209-6DDA-4CA9-838B-28E8DC8C9EB3}" type="sibTrans" cxnId="{12594AB2-0A8B-4AC7-9D75-954D382ECECB}">
      <dgm:prSet/>
      <dgm:spPr/>
      <dgm:t>
        <a:bodyPr/>
        <a:lstStyle/>
        <a:p>
          <a:endParaRPr lang="en-US"/>
        </a:p>
      </dgm:t>
    </dgm:pt>
    <dgm:pt modelId="{FD5DCFF4-8A58-4AA1-95C8-12E295A60122}">
      <dgm:prSet custT="1"/>
      <dgm:spPr/>
      <dgm:t>
        <a:bodyPr/>
        <a:lstStyle/>
        <a:p>
          <a:r>
            <a:rPr kumimoji="1" lang="ja-JP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リーズナブルな価格を実現します</a:t>
          </a:r>
          <a:r>
            <a:rPr kumimoji="1" lang="ja-JP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！</a:t>
          </a:r>
          <a:endParaRPr lang="en-US" sz="3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gm:t>
    </dgm:pt>
    <dgm:pt modelId="{56129144-F31B-49B9-81FA-7CDE7594E26F}" type="parTrans" cxnId="{385AC2F8-EBD4-4673-AF31-6C58EB7EFDC3}">
      <dgm:prSet/>
      <dgm:spPr/>
      <dgm:t>
        <a:bodyPr/>
        <a:lstStyle/>
        <a:p>
          <a:endParaRPr lang="en-US"/>
        </a:p>
      </dgm:t>
    </dgm:pt>
    <dgm:pt modelId="{8EB98F70-8DDC-4250-A2F7-635925051E3F}" type="sibTrans" cxnId="{385AC2F8-EBD4-4673-AF31-6C58EB7EFDC3}">
      <dgm:prSet/>
      <dgm:spPr/>
      <dgm:t>
        <a:bodyPr/>
        <a:lstStyle/>
        <a:p>
          <a:endParaRPr lang="en-US"/>
        </a:p>
      </dgm:t>
    </dgm:pt>
    <dgm:pt modelId="{EA617CD6-9C85-465F-A0C8-033ECF8589A5}" type="pres">
      <dgm:prSet presAssocID="{C21D7A85-B60B-4631-B82F-3B132205DE9C}" presName="vert0" presStyleCnt="0">
        <dgm:presLayoutVars>
          <dgm:dir/>
          <dgm:animOne val="branch"/>
          <dgm:animLvl val="lvl"/>
        </dgm:presLayoutVars>
      </dgm:prSet>
      <dgm:spPr/>
    </dgm:pt>
    <dgm:pt modelId="{4E1B162F-934F-4C0E-AFB0-AB59B880CA3C}" type="pres">
      <dgm:prSet presAssocID="{85AE9016-2B1F-4E51-B85A-1C190682BF69}" presName="thickLine" presStyleLbl="alignNode1" presStyleIdx="0" presStyleCnt="8"/>
      <dgm:spPr/>
    </dgm:pt>
    <dgm:pt modelId="{DD053512-7E07-404D-ACF5-73064B9D87BE}" type="pres">
      <dgm:prSet presAssocID="{85AE9016-2B1F-4E51-B85A-1C190682BF69}" presName="horz1" presStyleCnt="0"/>
      <dgm:spPr/>
    </dgm:pt>
    <dgm:pt modelId="{D2F10CC7-CEE6-48D0-A2C8-7C242AD4B253}" type="pres">
      <dgm:prSet presAssocID="{85AE9016-2B1F-4E51-B85A-1C190682BF69}" presName="tx1" presStyleLbl="revTx" presStyleIdx="0" presStyleCnt="8"/>
      <dgm:spPr/>
    </dgm:pt>
    <dgm:pt modelId="{7351736F-AC61-40BA-A65C-6887497D4A81}" type="pres">
      <dgm:prSet presAssocID="{85AE9016-2B1F-4E51-B85A-1C190682BF69}" presName="vert1" presStyleCnt="0"/>
      <dgm:spPr/>
    </dgm:pt>
    <dgm:pt modelId="{9AE10CC4-9095-4017-9F54-C1BBD690C4C6}" type="pres">
      <dgm:prSet presAssocID="{D2AAB0E3-2EBA-4D95-B4C7-692E4B6F557F}" presName="thickLine" presStyleLbl="alignNode1" presStyleIdx="1" presStyleCnt="8"/>
      <dgm:spPr/>
    </dgm:pt>
    <dgm:pt modelId="{ED7FC23A-DC3D-4E34-BBEB-A85A3F4EBF4E}" type="pres">
      <dgm:prSet presAssocID="{D2AAB0E3-2EBA-4D95-B4C7-692E4B6F557F}" presName="horz1" presStyleCnt="0"/>
      <dgm:spPr/>
    </dgm:pt>
    <dgm:pt modelId="{CAE0031C-76B8-41C1-A9B4-E45EBDB2995A}" type="pres">
      <dgm:prSet presAssocID="{D2AAB0E3-2EBA-4D95-B4C7-692E4B6F557F}" presName="tx1" presStyleLbl="revTx" presStyleIdx="1" presStyleCnt="8"/>
      <dgm:spPr/>
    </dgm:pt>
    <dgm:pt modelId="{2B011F77-C9E4-45EB-81C6-8E4B4DCB37C9}" type="pres">
      <dgm:prSet presAssocID="{D2AAB0E3-2EBA-4D95-B4C7-692E4B6F557F}" presName="vert1" presStyleCnt="0"/>
      <dgm:spPr/>
    </dgm:pt>
    <dgm:pt modelId="{D4DBFEF3-4B65-467F-83E0-D499D9DBFB19}" type="pres">
      <dgm:prSet presAssocID="{EB388A10-7E13-472A-95F3-5950646A2860}" presName="thickLine" presStyleLbl="alignNode1" presStyleIdx="2" presStyleCnt="8"/>
      <dgm:spPr/>
    </dgm:pt>
    <dgm:pt modelId="{C6007446-AE39-453E-800C-8FA8E1AFD987}" type="pres">
      <dgm:prSet presAssocID="{EB388A10-7E13-472A-95F3-5950646A2860}" presName="horz1" presStyleCnt="0"/>
      <dgm:spPr/>
    </dgm:pt>
    <dgm:pt modelId="{9281F1F8-9C68-4DC8-97C5-29AD90FC413E}" type="pres">
      <dgm:prSet presAssocID="{EB388A10-7E13-472A-95F3-5950646A2860}" presName="tx1" presStyleLbl="revTx" presStyleIdx="2" presStyleCnt="8"/>
      <dgm:spPr/>
    </dgm:pt>
    <dgm:pt modelId="{4CD16818-6510-4CA1-8F3E-BAD094BB1DFB}" type="pres">
      <dgm:prSet presAssocID="{EB388A10-7E13-472A-95F3-5950646A2860}" presName="vert1" presStyleCnt="0"/>
      <dgm:spPr/>
    </dgm:pt>
    <dgm:pt modelId="{4021E644-97E6-48B0-A0BA-F27C7E765F51}" type="pres">
      <dgm:prSet presAssocID="{6548FD81-6C06-4BF5-84FE-3FCC0957E6CE}" presName="thickLine" presStyleLbl="alignNode1" presStyleIdx="3" presStyleCnt="8"/>
      <dgm:spPr/>
    </dgm:pt>
    <dgm:pt modelId="{9D1A0063-6A14-4C0D-A9F6-54CBE194893A}" type="pres">
      <dgm:prSet presAssocID="{6548FD81-6C06-4BF5-84FE-3FCC0957E6CE}" presName="horz1" presStyleCnt="0"/>
      <dgm:spPr/>
    </dgm:pt>
    <dgm:pt modelId="{6B4B4673-B038-4385-B4EC-850B8F5624F5}" type="pres">
      <dgm:prSet presAssocID="{6548FD81-6C06-4BF5-84FE-3FCC0957E6CE}" presName="tx1" presStyleLbl="revTx" presStyleIdx="3" presStyleCnt="8"/>
      <dgm:spPr/>
    </dgm:pt>
    <dgm:pt modelId="{EEC52792-E9CE-4646-9B25-0034BF77D686}" type="pres">
      <dgm:prSet presAssocID="{6548FD81-6C06-4BF5-84FE-3FCC0957E6CE}" presName="vert1" presStyleCnt="0"/>
      <dgm:spPr/>
    </dgm:pt>
    <dgm:pt modelId="{9ED94FC9-D625-4087-9669-4AFA78C8EE24}" type="pres">
      <dgm:prSet presAssocID="{4DF707A5-E4ED-4FA6-BB86-CAD31C5AC6A9}" presName="thickLine" presStyleLbl="alignNode1" presStyleIdx="4" presStyleCnt="8"/>
      <dgm:spPr/>
    </dgm:pt>
    <dgm:pt modelId="{BBD32784-D80F-4E34-95E2-76C74D41C206}" type="pres">
      <dgm:prSet presAssocID="{4DF707A5-E4ED-4FA6-BB86-CAD31C5AC6A9}" presName="horz1" presStyleCnt="0"/>
      <dgm:spPr/>
    </dgm:pt>
    <dgm:pt modelId="{D42878B9-1DB1-4EC4-B38F-0EDA614D1EC6}" type="pres">
      <dgm:prSet presAssocID="{4DF707A5-E4ED-4FA6-BB86-CAD31C5AC6A9}" presName="tx1" presStyleLbl="revTx" presStyleIdx="4" presStyleCnt="8"/>
      <dgm:spPr/>
    </dgm:pt>
    <dgm:pt modelId="{DE4A6F7C-827B-4BF8-81FD-3EC7E641BB40}" type="pres">
      <dgm:prSet presAssocID="{4DF707A5-E4ED-4FA6-BB86-CAD31C5AC6A9}" presName="vert1" presStyleCnt="0"/>
      <dgm:spPr/>
    </dgm:pt>
    <dgm:pt modelId="{47D9EE50-1096-4E10-91A1-54D8676A1AAF}" type="pres">
      <dgm:prSet presAssocID="{BCD7944C-7C38-4F90-B6C0-E3E3B5CD21C3}" presName="thickLine" presStyleLbl="alignNode1" presStyleIdx="5" presStyleCnt="8"/>
      <dgm:spPr/>
    </dgm:pt>
    <dgm:pt modelId="{BEB82914-DE0D-4097-983E-11449DA7C442}" type="pres">
      <dgm:prSet presAssocID="{BCD7944C-7C38-4F90-B6C0-E3E3B5CD21C3}" presName="horz1" presStyleCnt="0"/>
      <dgm:spPr/>
    </dgm:pt>
    <dgm:pt modelId="{AD9407CC-BD0C-4B02-98EE-F5380EEF6A20}" type="pres">
      <dgm:prSet presAssocID="{BCD7944C-7C38-4F90-B6C0-E3E3B5CD21C3}" presName="tx1" presStyleLbl="revTx" presStyleIdx="5" presStyleCnt="8"/>
      <dgm:spPr/>
    </dgm:pt>
    <dgm:pt modelId="{77797F64-B80E-4652-BA62-811EE6FDAA7B}" type="pres">
      <dgm:prSet presAssocID="{BCD7944C-7C38-4F90-B6C0-E3E3B5CD21C3}" presName="vert1" presStyleCnt="0"/>
      <dgm:spPr/>
    </dgm:pt>
    <dgm:pt modelId="{572BC63B-CDAB-420E-A289-F3368F622CB1}" type="pres">
      <dgm:prSet presAssocID="{1B309D57-1BC4-45DC-99A5-88270480A0F8}" presName="thickLine" presStyleLbl="alignNode1" presStyleIdx="6" presStyleCnt="8"/>
      <dgm:spPr/>
    </dgm:pt>
    <dgm:pt modelId="{A067DAE5-35CA-4DC3-936F-B813FCDF3D50}" type="pres">
      <dgm:prSet presAssocID="{1B309D57-1BC4-45DC-99A5-88270480A0F8}" presName="horz1" presStyleCnt="0"/>
      <dgm:spPr/>
    </dgm:pt>
    <dgm:pt modelId="{06EA171B-2E4F-47D0-9C52-FA81B4E64A49}" type="pres">
      <dgm:prSet presAssocID="{1B309D57-1BC4-45DC-99A5-88270480A0F8}" presName="tx1" presStyleLbl="revTx" presStyleIdx="6" presStyleCnt="8"/>
      <dgm:spPr/>
    </dgm:pt>
    <dgm:pt modelId="{E3123C93-C5C9-4A75-9CB7-FE9C635B1D04}" type="pres">
      <dgm:prSet presAssocID="{1B309D57-1BC4-45DC-99A5-88270480A0F8}" presName="vert1" presStyleCnt="0"/>
      <dgm:spPr/>
    </dgm:pt>
    <dgm:pt modelId="{455C1558-4037-4452-8169-190FCDDD1460}" type="pres">
      <dgm:prSet presAssocID="{FD5DCFF4-8A58-4AA1-95C8-12E295A60122}" presName="thickLine" presStyleLbl="alignNode1" presStyleIdx="7" presStyleCnt="8"/>
      <dgm:spPr/>
    </dgm:pt>
    <dgm:pt modelId="{45403336-9B3B-4C22-A79C-B9552F826A8D}" type="pres">
      <dgm:prSet presAssocID="{FD5DCFF4-8A58-4AA1-95C8-12E295A60122}" presName="horz1" presStyleCnt="0"/>
      <dgm:spPr/>
    </dgm:pt>
    <dgm:pt modelId="{5C0A95EA-4CE7-40A5-B46E-315CF8F51444}" type="pres">
      <dgm:prSet presAssocID="{FD5DCFF4-8A58-4AA1-95C8-12E295A60122}" presName="tx1" presStyleLbl="revTx" presStyleIdx="7" presStyleCnt="8"/>
      <dgm:spPr/>
    </dgm:pt>
    <dgm:pt modelId="{2C9CF64D-1A04-4AB3-819F-ED7FC8D23C15}" type="pres">
      <dgm:prSet presAssocID="{FD5DCFF4-8A58-4AA1-95C8-12E295A60122}" presName="vert1" presStyleCnt="0"/>
      <dgm:spPr/>
    </dgm:pt>
  </dgm:ptLst>
  <dgm:cxnLst>
    <dgm:cxn modelId="{E7A38511-B6A3-48FC-8922-0CF41E6707F2}" type="presOf" srcId="{BCD7944C-7C38-4F90-B6C0-E3E3B5CD21C3}" destId="{AD9407CC-BD0C-4B02-98EE-F5380EEF6A20}" srcOrd="0" destOrd="0" presId="urn:microsoft.com/office/officeart/2008/layout/LinedList"/>
    <dgm:cxn modelId="{40922A2E-AD12-44A3-AFDE-F8E08DC3F5EA}" type="presOf" srcId="{C21D7A85-B60B-4631-B82F-3B132205DE9C}" destId="{EA617CD6-9C85-465F-A0C8-033ECF8589A5}" srcOrd="0" destOrd="0" presId="urn:microsoft.com/office/officeart/2008/layout/LinedList"/>
    <dgm:cxn modelId="{88A1D634-A28A-470F-B6FC-94C96DC3951C}" srcId="{C21D7A85-B60B-4631-B82F-3B132205DE9C}" destId="{EB388A10-7E13-472A-95F3-5950646A2860}" srcOrd="2" destOrd="0" parTransId="{1048375F-C242-4D29-BE1F-0A38587DF3F0}" sibTransId="{81F1A919-C2F3-455A-B097-869F03CB265A}"/>
    <dgm:cxn modelId="{19728276-214C-48F7-9D06-F7F29CB415E5}" srcId="{C21D7A85-B60B-4631-B82F-3B132205DE9C}" destId="{85AE9016-2B1F-4E51-B85A-1C190682BF69}" srcOrd="0" destOrd="0" parTransId="{D54243C4-435B-4FEE-BE00-971642F09700}" sibTransId="{D289E638-837A-489C-9A63-8FE188F3761A}"/>
    <dgm:cxn modelId="{8F645577-D28B-4460-BC38-DACF07A324A2}" type="presOf" srcId="{4DF707A5-E4ED-4FA6-BB86-CAD31C5AC6A9}" destId="{D42878B9-1DB1-4EC4-B38F-0EDA614D1EC6}" srcOrd="0" destOrd="0" presId="urn:microsoft.com/office/officeart/2008/layout/LinedList"/>
    <dgm:cxn modelId="{DC5C3B9E-1EE9-4BFD-9449-461D3731871A}" srcId="{C21D7A85-B60B-4631-B82F-3B132205DE9C}" destId="{D2AAB0E3-2EBA-4D95-B4C7-692E4B6F557F}" srcOrd="1" destOrd="0" parTransId="{09C02A3F-E9BC-488C-9F27-687F53703AA9}" sibTransId="{F2C56165-AE5E-4013-9123-D31FAD427C8E}"/>
    <dgm:cxn modelId="{351794A3-EEB4-47F0-9EEA-5C07713DDC3E}" type="presOf" srcId="{1B309D57-1BC4-45DC-99A5-88270480A0F8}" destId="{06EA171B-2E4F-47D0-9C52-FA81B4E64A49}" srcOrd="0" destOrd="0" presId="urn:microsoft.com/office/officeart/2008/layout/LinedList"/>
    <dgm:cxn modelId="{12594AB2-0A8B-4AC7-9D75-954D382ECECB}" srcId="{C21D7A85-B60B-4631-B82F-3B132205DE9C}" destId="{1B309D57-1BC4-45DC-99A5-88270480A0F8}" srcOrd="6" destOrd="0" parTransId="{175C6520-2D23-44E8-B787-DF3DA3D29154}" sibTransId="{3BAFE209-6DDA-4CA9-838B-28E8DC8C9EB3}"/>
    <dgm:cxn modelId="{FA9A6DBB-C4DC-4DA4-971F-90D0C14123FA}" type="presOf" srcId="{D2AAB0E3-2EBA-4D95-B4C7-692E4B6F557F}" destId="{CAE0031C-76B8-41C1-A9B4-E45EBDB2995A}" srcOrd="0" destOrd="0" presId="urn:microsoft.com/office/officeart/2008/layout/LinedList"/>
    <dgm:cxn modelId="{DC72A5C0-AD55-4FFF-ADD5-90F562D38C5D}" srcId="{C21D7A85-B60B-4631-B82F-3B132205DE9C}" destId="{BCD7944C-7C38-4F90-B6C0-E3E3B5CD21C3}" srcOrd="5" destOrd="0" parTransId="{B37496B2-BA66-4A08-A27D-2A61186E4BBA}" sibTransId="{7852F766-EA70-4C2D-8B9D-5B80FBD1863C}"/>
    <dgm:cxn modelId="{069A37C4-8040-498E-9F1A-53C2C140BDAF}" type="presOf" srcId="{6548FD81-6C06-4BF5-84FE-3FCC0957E6CE}" destId="{6B4B4673-B038-4385-B4EC-850B8F5624F5}" srcOrd="0" destOrd="0" presId="urn:microsoft.com/office/officeart/2008/layout/LinedList"/>
    <dgm:cxn modelId="{1DC167C5-B6D3-4DAD-8AD5-15C90C388D41}" type="presOf" srcId="{FD5DCFF4-8A58-4AA1-95C8-12E295A60122}" destId="{5C0A95EA-4CE7-40A5-B46E-315CF8F51444}" srcOrd="0" destOrd="0" presId="urn:microsoft.com/office/officeart/2008/layout/LinedList"/>
    <dgm:cxn modelId="{C930EBC7-D915-40AC-9D07-FCBA86BEB1B2}" srcId="{C21D7A85-B60B-4631-B82F-3B132205DE9C}" destId="{6548FD81-6C06-4BF5-84FE-3FCC0957E6CE}" srcOrd="3" destOrd="0" parTransId="{6BCBAAC4-B46E-4E10-93E6-859B6B8A1C8A}" sibTransId="{55221E6A-9B4C-4ACD-A2C6-174142461CB9}"/>
    <dgm:cxn modelId="{F9FB26E1-7ED3-4BAD-A64D-1691D78FD643}" type="presOf" srcId="{85AE9016-2B1F-4E51-B85A-1C190682BF69}" destId="{D2F10CC7-CEE6-48D0-A2C8-7C242AD4B253}" srcOrd="0" destOrd="0" presId="urn:microsoft.com/office/officeart/2008/layout/LinedList"/>
    <dgm:cxn modelId="{0B8C70ED-2553-49B9-A138-83C6731C5519}" type="presOf" srcId="{EB388A10-7E13-472A-95F3-5950646A2860}" destId="{9281F1F8-9C68-4DC8-97C5-29AD90FC413E}" srcOrd="0" destOrd="0" presId="urn:microsoft.com/office/officeart/2008/layout/LinedList"/>
    <dgm:cxn modelId="{FD91EDF2-4533-4867-B101-F1E4473833AA}" srcId="{C21D7A85-B60B-4631-B82F-3B132205DE9C}" destId="{4DF707A5-E4ED-4FA6-BB86-CAD31C5AC6A9}" srcOrd="4" destOrd="0" parTransId="{58A0CCEF-3CCF-4C79-A6AB-3BB5F81B4B5C}" sibTransId="{09BEC7F4-0DBA-4DEE-B1CE-EDD7D80200B5}"/>
    <dgm:cxn modelId="{385AC2F8-EBD4-4673-AF31-6C58EB7EFDC3}" srcId="{C21D7A85-B60B-4631-B82F-3B132205DE9C}" destId="{FD5DCFF4-8A58-4AA1-95C8-12E295A60122}" srcOrd="7" destOrd="0" parTransId="{56129144-F31B-49B9-81FA-7CDE7594E26F}" sibTransId="{8EB98F70-8DDC-4250-A2F7-635925051E3F}"/>
    <dgm:cxn modelId="{19B59884-B6C5-4E67-BC31-93B15953ED05}" type="presParOf" srcId="{EA617CD6-9C85-465F-A0C8-033ECF8589A5}" destId="{4E1B162F-934F-4C0E-AFB0-AB59B880CA3C}" srcOrd="0" destOrd="0" presId="urn:microsoft.com/office/officeart/2008/layout/LinedList"/>
    <dgm:cxn modelId="{30693316-76BB-450D-8DAB-ED769CD19936}" type="presParOf" srcId="{EA617CD6-9C85-465F-A0C8-033ECF8589A5}" destId="{DD053512-7E07-404D-ACF5-73064B9D87BE}" srcOrd="1" destOrd="0" presId="urn:microsoft.com/office/officeart/2008/layout/LinedList"/>
    <dgm:cxn modelId="{A55CF808-53B0-4A8E-BA59-255E4F16439B}" type="presParOf" srcId="{DD053512-7E07-404D-ACF5-73064B9D87BE}" destId="{D2F10CC7-CEE6-48D0-A2C8-7C242AD4B253}" srcOrd="0" destOrd="0" presId="urn:microsoft.com/office/officeart/2008/layout/LinedList"/>
    <dgm:cxn modelId="{8722543D-8766-43B1-95E6-D69A1B41367E}" type="presParOf" srcId="{DD053512-7E07-404D-ACF5-73064B9D87BE}" destId="{7351736F-AC61-40BA-A65C-6887497D4A81}" srcOrd="1" destOrd="0" presId="urn:microsoft.com/office/officeart/2008/layout/LinedList"/>
    <dgm:cxn modelId="{34F05492-7473-42F0-AB15-C72E9026C925}" type="presParOf" srcId="{EA617CD6-9C85-465F-A0C8-033ECF8589A5}" destId="{9AE10CC4-9095-4017-9F54-C1BBD690C4C6}" srcOrd="2" destOrd="0" presId="urn:microsoft.com/office/officeart/2008/layout/LinedList"/>
    <dgm:cxn modelId="{F910B37A-FD1C-4544-A47C-B93396EE7FBF}" type="presParOf" srcId="{EA617CD6-9C85-465F-A0C8-033ECF8589A5}" destId="{ED7FC23A-DC3D-4E34-BBEB-A85A3F4EBF4E}" srcOrd="3" destOrd="0" presId="urn:microsoft.com/office/officeart/2008/layout/LinedList"/>
    <dgm:cxn modelId="{DF6A99E5-FA91-45C6-9295-67915DC3EB4F}" type="presParOf" srcId="{ED7FC23A-DC3D-4E34-BBEB-A85A3F4EBF4E}" destId="{CAE0031C-76B8-41C1-A9B4-E45EBDB2995A}" srcOrd="0" destOrd="0" presId="urn:microsoft.com/office/officeart/2008/layout/LinedList"/>
    <dgm:cxn modelId="{E699A7A4-CDB7-41B8-AE59-47A56E219A32}" type="presParOf" srcId="{ED7FC23A-DC3D-4E34-BBEB-A85A3F4EBF4E}" destId="{2B011F77-C9E4-45EB-81C6-8E4B4DCB37C9}" srcOrd="1" destOrd="0" presId="urn:microsoft.com/office/officeart/2008/layout/LinedList"/>
    <dgm:cxn modelId="{620C3732-2378-4844-A4F2-6638BDACBCCA}" type="presParOf" srcId="{EA617CD6-9C85-465F-A0C8-033ECF8589A5}" destId="{D4DBFEF3-4B65-467F-83E0-D499D9DBFB19}" srcOrd="4" destOrd="0" presId="urn:microsoft.com/office/officeart/2008/layout/LinedList"/>
    <dgm:cxn modelId="{8DB64FB1-B132-4882-896B-37ED037DEE00}" type="presParOf" srcId="{EA617CD6-9C85-465F-A0C8-033ECF8589A5}" destId="{C6007446-AE39-453E-800C-8FA8E1AFD987}" srcOrd="5" destOrd="0" presId="urn:microsoft.com/office/officeart/2008/layout/LinedList"/>
    <dgm:cxn modelId="{29AFEAC5-7863-4FB7-8996-B0EFB95050E6}" type="presParOf" srcId="{C6007446-AE39-453E-800C-8FA8E1AFD987}" destId="{9281F1F8-9C68-4DC8-97C5-29AD90FC413E}" srcOrd="0" destOrd="0" presId="urn:microsoft.com/office/officeart/2008/layout/LinedList"/>
    <dgm:cxn modelId="{74B0A93C-32E7-4C36-85BA-E5472638B2BE}" type="presParOf" srcId="{C6007446-AE39-453E-800C-8FA8E1AFD987}" destId="{4CD16818-6510-4CA1-8F3E-BAD094BB1DFB}" srcOrd="1" destOrd="0" presId="urn:microsoft.com/office/officeart/2008/layout/LinedList"/>
    <dgm:cxn modelId="{20C01ADE-AEA3-40D9-9C28-79A5C62C69C9}" type="presParOf" srcId="{EA617CD6-9C85-465F-A0C8-033ECF8589A5}" destId="{4021E644-97E6-48B0-A0BA-F27C7E765F51}" srcOrd="6" destOrd="0" presId="urn:microsoft.com/office/officeart/2008/layout/LinedList"/>
    <dgm:cxn modelId="{10384F4B-D5F9-4F3D-8E60-34AC065BD128}" type="presParOf" srcId="{EA617CD6-9C85-465F-A0C8-033ECF8589A5}" destId="{9D1A0063-6A14-4C0D-A9F6-54CBE194893A}" srcOrd="7" destOrd="0" presId="urn:microsoft.com/office/officeart/2008/layout/LinedList"/>
    <dgm:cxn modelId="{1C3308CA-2748-4053-A08B-C12B48941FB3}" type="presParOf" srcId="{9D1A0063-6A14-4C0D-A9F6-54CBE194893A}" destId="{6B4B4673-B038-4385-B4EC-850B8F5624F5}" srcOrd="0" destOrd="0" presId="urn:microsoft.com/office/officeart/2008/layout/LinedList"/>
    <dgm:cxn modelId="{6978F639-80CA-462C-8B85-04F5AEEB963A}" type="presParOf" srcId="{9D1A0063-6A14-4C0D-A9F6-54CBE194893A}" destId="{EEC52792-E9CE-4646-9B25-0034BF77D686}" srcOrd="1" destOrd="0" presId="urn:microsoft.com/office/officeart/2008/layout/LinedList"/>
    <dgm:cxn modelId="{3CC45AB9-D450-456D-82B8-981AC353174B}" type="presParOf" srcId="{EA617CD6-9C85-465F-A0C8-033ECF8589A5}" destId="{9ED94FC9-D625-4087-9669-4AFA78C8EE24}" srcOrd="8" destOrd="0" presId="urn:microsoft.com/office/officeart/2008/layout/LinedList"/>
    <dgm:cxn modelId="{AD6A68F3-F761-4089-9DE5-85A8EAA2A995}" type="presParOf" srcId="{EA617CD6-9C85-465F-A0C8-033ECF8589A5}" destId="{BBD32784-D80F-4E34-95E2-76C74D41C206}" srcOrd="9" destOrd="0" presId="urn:microsoft.com/office/officeart/2008/layout/LinedList"/>
    <dgm:cxn modelId="{E9CFCC12-88BF-43A6-AC2C-948A42A56CC2}" type="presParOf" srcId="{BBD32784-D80F-4E34-95E2-76C74D41C206}" destId="{D42878B9-1DB1-4EC4-B38F-0EDA614D1EC6}" srcOrd="0" destOrd="0" presId="urn:microsoft.com/office/officeart/2008/layout/LinedList"/>
    <dgm:cxn modelId="{0BE738A1-E3C2-46E9-8764-456018ED6144}" type="presParOf" srcId="{BBD32784-D80F-4E34-95E2-76C74D41C206}" destId="{DE4A6F7C-827B-4BF8-81FD-3EC7E641BB40}" srcOrd="1" destOrd="0" presId="urn:microsoft.com/office/officeart/2008/layout/LinedList"/>
    <dgm:cxn modelId="{28106041-38F8-44F5-9876-8F735EEE0BBD}" type="presParOf" srcId="{EA617CD6-9C85-465F-A0C8-033ECF8589A5}" destId="{47D9EE50-1096-4E10-91A1-54D8676A1AAF}" srcOrd="10" destOrd="0" presId="urn:microsoft.com/office/officeart/2008/layout/LinedList"/>
    <dgm:cxn modelId="{FF56397B-2EE7-44C1-95CE-12557C597F06}" type="presParOf" srcId="{EA617CD6-9C85-465F-A0C8-033ECF8589A5}" destId="{BEB82914-DE0D-4097-983E-11449DA7C442}" srcOrd="11" destOrd="0" presId="urn:microsoft.com/office/officeart/2008/layout/LinedList"/>
    <dgm:cxn modelId="{D08E8AC3-7E2C-4BAC-9C95-BFD429BE51AC}" type="presParOf" srcId="{BEB82914-DE0D-4097-983E-11449DA7C442}" destId="{AD9407CC-BD0C-4B02-98EE-F5380EEF6A20}" srcOrd="0" destOrd="0" presId="urn:microsoft.com/office/officeart/2008/layout/LinedList"/>
    <dgm:cxn modelId="{4CE1B4D7-C338-43DE-9CC3-42577B22751B}" type="presParOf" srcId="{BEB82914-DE0D-4097-983E-11449DA7C442}" destId="{77797F64-B80E-4652-BA62-811EE6FDAA7B}" srcOrd="1" destOrd="0" presId="urn:microsoft.com/office/officeart/2008/layout/LinedList"/>
    <dgm:cxn modelId="{EFF101B6-8371-4F65-BA0F-79610A357109}" type="presParOf" srcId="{EA617CD6-9C85-465F-A0C8-033ECF8589A5}" destId="{572BC63B-CDAB-420E-A289-F3368F622CB1}" srcOrd="12" destOrd="0" presId="urn:microsoft.com/office/officeart/2008/layout/LinedList"/>
    <dgm:cxn modelId="{53E2DC6A-EB40-45C9-9EC7-D6A52E397573}" type="presParOf" srcId="{EA617CD6-9C85-465F-A0C8-033ECF8589A5}" destId="{A067DAE5-35CA-4DC3-936F-B813FCDF3D50}" srcOrd="13" destOrd="0" presId="urn:microsoft.com/office/officeart/2008/layout/LinedList"/>
    <dgm:cxn modelId="{E041E67E-A072-4D19-A8A7-66A8DD90028F}" type="presParOf" srcId="{A067DAE5-35CA-4DC3-936F-B813FCDF3D50}" destId="{06EA171B-2E4F-47D0-9C52-FA81B4E64A49}" srcOrd="0" destOrd="0" presId="urn:microsoft.com/office/officeart/2008/layout/LinedList"/>
    <dgm:cxn modelId="{D3684BCA-C85C-4AD7-AF8E-E59AFB89A298}" type="presParOf" srcId="{A067DAE5-35CA-4DC3-936F-B813FCDF3D50}" destId="{E3123C93-C5C9-4A75-9CB7-FE9C635B1D04}" srcOrd="1" destOrd="0" presId="urn:microsoft.com/office/officeart/2008/layout/LinedList"/>
    <dgm:cxn modelId="{DEAEE2C5-8A11-427F-8FAA-E706EFB83929}" type="presParOf" srcId="{EA617CD6-9C85-465F-A0C8-033ECF8589A5}" destId="{455C1558-4037-4452-8169-190FCDDD1460}" srcOrd="14" destOrd="0" presId="urn:microsoft.com/office/officeart/2008/layout/LinedList"/>
    <dgm:cxn modelId="{0245FE88-710E-4D7B-AEBB-8038B845C87D}" type="presParOf" srcId="{EA617CD6-9C85-465F-A0C8-033ECF8589A5}" destId="{45403336-9B3B-4C22-A79C-B9552F826A8D}" srcOrd="15" destOrd="0" presId="urn:microsoft.com/office/officeart/2008/layout/LinedList"/>
    <dgm:cxn modelId="{35F1D4E3-F60D-47C5-A277-57565C6BB4C1}" type="presParOf" srcId="{45403336-9B3B-4C22-A79C-B9552F826A8D}" destId="{5C0A95EA-4CE7-40A5-B46E-315CF8F51444}" srcOrd="0" destOrd="0" presId="urn:microsoft.com/office/officeart/2008/layout/LinedList"/>
    <dgm:cxn modelId="{6842305B-ED8B-4932-9915-A99A4424CEC6}" type="presParOf" srcId="{45403336-9B3B-4C22-A79C-B9552F826A8D}" destId="{2C9CF64D-1A04-4AB3-819F-ED7FC8D23C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74F38-64C1-44B0-98E4-460D3EFE83D3}">
      <dsp:nvSpPr>
        <dsp:cNvPr id="0" name=""/>
        <dsp:cNvSpPr/>
      </dsp:nvSpPr>
      <dsp:spPr>
        <a:xfrm>
          <a:off x="0" y="0"/>
          <a:ext cx="32402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4E0B2B-1289-472A-B5FC-79A85023076B}">
      <dsp:nvSpPr>
        <dsp:cNvPr id="0" name=""/>
        <dsp:cNvSpPr/>
      </dsp:nvSpPr>
      <dsp:spPr>
        <a:xfrm>
          <a:off x="0" y="0"/>
          <a:ext cx="3240264" cy="86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「フレシネ」を創業したフェレール家が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0"/>
        <a:ext cx="3240264" cy="861958"/>
      </dsp:txXfrm>
    </dsp:sp>
    <dsp:sp modelId="{AE02A4BC-8B29-4E83-BA62-B67217897796}">
      <dsp:nvSpPr>
        <dsp:cNvPr id="0" name=""/>
        <dsp:cNvSpPr/>
      </dsp:nvSpPr>
      <dsp:spPr>
        <a:xfrm>
          <a:off x="0" y="861958"/>
          <a:ext cx="32402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E37C3A-F511-452B-94DA-962C5FCB25C8}">
      <dsp:nvSpPr>
        <dsp:cNvPr id="0" name=""/>
        <dsp:cNvSpPr/>
      </dsp:nvSpPr>
      <dsp:spPr>
        <a:xfrm>
          <a:off x="0" y="861958"/>
          <a:ext cx="3240264" cy="86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ペネデスの地でひっそりと営む小さなワイナリー</a:t>
          </a:r>
          <a:endParaRPr lang="en-US" sz="2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861958"/>
        <a:ext cx="3240264" cy="861958"/>
      </dsp:txXfrm>
    </dsp:sp>
    <dsp:sp modelId="{3631F232-2E07-44A1-B925-612515501B66}">
      <dsp:nvSpPr>
        <dsp:cNvPr id="0" name=""/>
        <dsp:cNvSpPr/>
      </dsp:nvSpPr>
      <dsp:spPr>
        <a:xfrm>
          <a:off x="0" y="1723916"/>
          <a:ext cx="324026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A6D99F-9E65-43CD-A241-48CDD205055A}">
      <dsp:nvSpPr>
        <dsp:cNvPr id="0" name=""/>
        <dsp:cNvSpPr/>
      </dsp:nvSpPr>
      <dsp:spPr>
        <a:xfrm>
          <a:off x="0" y="1723916"/>
          <a:ext cx="3240264" cy="86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「ファミリア フェレール」が造る、幻のカヴァ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1723916"/>
        <a:ext cx="3240264" cy="861958"/>
      </dsp:txXfrm>
    </dsp:sp>
    <dsp:sp modelId="{2211380E-30AB-4CFC-97C8-5578937F0A00}">
      <dsp:nvSpPr>
        <dsp:cNvPr id="0" name=""/>
        <dsp:cNvSpPr/>
      </dsp:nvSpPr>
      <dsp:spPr>
        <a:xfrm>
          <a:off x="0" y="2585874"/>
          <a:ext cx="324026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418D16-4F66-4BA7-9D02-20AFDBE136D5}">
      <dsp:nvSpPr>
        <dsp:cNvPr id="0" name=""/>
        <dsp:cNvSpPr/>
      </dsp:nvSpPr>
      <dsp:spPr>
        <a:xfrm>
          <a:off x="0" y="2585873"/>
          <a:ext cx="3240264" cy="86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“</a:t>
          </a:r>
          <a:r>
            <a:rPr lang="en-US" sz="4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Can Sala”</a:t>
          </a:r>
          <a:endParaRPr lang="en-US" sz="4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2585873"/>
        <a:ext cx="3240264" cy="861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B162F-934F-4C0E-AFB0-AB59B880CA3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10CC7-CEE6-48D0-A2C8-7C242AD4B253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入手困難な日本未上陸のこの幻のカヴァ</a:t>
          </a:r>
          <a:endParaRPr lang="en-US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0"/>
        <a:ext cx="10515600" cy="543917"/>
      </dsp:txXfrm>
    </dsp:sp>
    <dsp:sp modelId="{9AE10CC4-9095-4017-9F54-C1BBD690C4C6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0031C-76B8-41C1-A9B4-E45EBDB2995A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“</a:t>
          </a:r>
          <a:r>
            <a:rPr kumimoji="1"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Can Sala”</a:t>
          </a:r>
          <a:endParaRPr lang="en-US" sz="3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543917"/>
        <a:ext cx="10515600" cy="543917"/>
      </dsp:txXfrm>
    </dsp:sp>
    <dsp:sp modelId="{D4DBFEF3-4B65-467F-83E0-D499D9DBFB19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1F1F8-9C68-4DC8-97C5-29AD90FC413E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を共同購入すべく、</a:t>
          </a:r>
          <a:endParaRPr lang="en-US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1087834"/>
        <a:ext cx="10515600" cy="543917"/>
      </dsp:txXfrm>
    </dsp:sp>
    <dsp:sp modelId="{4021E644-97E6-48B0-A0BA-F27C7E765F51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B4673-B038-4385-B4EC-850B8F5624F5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「エスタリコ・ジャパン」が皆様からのご注文を受けた上で</a:t>
          </a:r>
          <a:endParaRPr lang="en-US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1631751"/>
        <a:ext cx="10515600" cy="543917"/>
      </dsp:txXfrm>
    </dsp:sp>
    <dsp:sp modelId="{9ED94FC9-D625-4087-9669-4AFA78C8EE2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878B9-1DB1-4EC4-B38F-0EDA614D1EC6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取り纏めてワイナリーに発注、</a:t>
          </a:r>
          <a:endParaRPr lang="en-US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2175669"/>
        <a:ext cx="10515600" cy="543917"/>
      </dsp:txXfrm>
    </dsp:sp>
    <dsp:sp modelId="{47D9EE50-1096-4E10-91A1-54D8676A1AAF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407CC-BD0C-4B02-98EE-F5380EEF6A20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そして中間業者の手を経由することなく、直接皆様のお手元に</a:t>
          </a:r>
          <a:endParaRPr lang="en-US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2719586"/>
        <a:ext cx="10515600" cy="543917"/>
      </dsp:txXfrm>
    </dsp:sp>
    <dsp:sp modelId="{572BC63B-CDAB-420E-A289-F3368F622CB1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171B-2E4F-47D0-9C52-FA81B4E64A49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お届けすることにより、</a:t>
          </a:r>
          <a:endParaRPr lang="en-US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3263503"/>
        <a:ext cx="10515600" cy="543917"/>
      </dsp:txXfrm>
    </dsp:sp>
    <dsp:sp modelId="{455C1558-4037-4452-8169-190FCDDD1460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A95EA-4CE7-40A5-B46E-315CF8F51444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リーズナブルな価格を実現します</a:t>
          </a:r>
          <a:r>
            <a:rPr kumimoji="1" lang="ja-JP" alt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rPr>
            <a:t>！</a:t>
          </a:r>
          <a:endParaRPr lang="en-US" sz="3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P明朝B" panose="02020800000000000000" pitchFamily="18" charset="-128"/>
            <a:ea typeface="HGP明朝B" panose="02020800000000000000" pitchFamily="18" charset="-128"/>
          </a:endParaRPr>
        </a:p>
      </dsp:txBody>
      <dsp:txXfrm>
        <a:off x="0" y="3807420"/>
        <a:ext cx="105156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14953-2FD1-4605-B751-3608AC0B0347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C8DCE-D555-489D-B4E4-54D6DA62E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56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C8DCE-D555-489D-B4E4-54D6DA62E65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23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611319-4C3D-2A29-663D-BCA54B479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13DF91-EC3D-9AB5-7A1B-DA3D307EF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34A952-7488-67FE-F188-D51B2866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328F26-8137-8F58-664A-F7EBCE86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D7705E-2283-4C27-0F91-CBC41FC0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34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E0064E-5935-3678-45EB-6B3C5E4D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BC42F8-BF5B-AB21-AA3C-7DB125942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D83A46-A40B-2B6B-439A-FBD4427D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A18E56-68E4-BB1F-B936-EC8910A9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F85D97-802C-55DC-CD52-1CC361AF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14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F2ABDF0-5CA5-3399-3BED-BCB7CAADD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0CE72E-7F50-5FBE-4A77-15219C93C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FE0116-EF89-47B1-987C-788DA38E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8F15C2-8282-CA28-03E5-0FD305EB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4B56F6-B3EC-C8C9-0E4A-A4E39418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16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DCDB22-46E8-1067-FB2E-2EBF7234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B49E7F-5178-3ED5-C35C-458F76D70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3D9075-5EB3-7DE5-4858-C68A98C6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A243A8-2534-0F46-549F-C57D702C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5A90F0-4852-34B3-A3C2-C9BF3905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21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32842-AD80-F5C4-1645-667B0F52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31ADC3-AEA7-0388-68C7-D11A23429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62876B-465A-02E8-79B4-3789BAC8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F8224B-FE62-DF20-4F72-7DFC97E4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486360-05BC-CFA8-1126-81BBF93F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83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6AA49C-61B6-B331-FB41-25940108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3744EA-9013-5A92-89D5-F714DFF4D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7048A9-A50E-4E9A-2FB7-F06D44677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D15E2E-896D-BF00-430B-AD1B7D9D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D81C38-9EA7-F22C-B085-15650333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CBA16D-87FE-B907-B997-59F9B1CC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27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293931-3E56-E7EB-FDF5-6827EF26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D2FBAA-CA92-760B-12FB-391785DE9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7F1B37-9671-67EC-DB73-2BBF97F60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7AC593-D840-D303-0BCA-1DC036029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21B7C73-B41A-1747-9C6D-854043919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5816E43-B687-AF87-811B-CB2B6834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1948DCE-4B93-B057-17D7-8124A40C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A70D0F-CAC4-AD48-EDBD-0AF11903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FB188E-2DB4-B8E2-12F6-6653BF99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46106A-6DAF-25BE-1B14-1ABDFD11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30A2D27-1CE0-BB7E-B5C5-88BDC4C8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FC79EF-9433-ADDA-A98B-9893FF92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11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6C884C-747A-E1CA-A12F-D8614837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9C4D265-86F8-DF5C-C62C-3FA2A4FC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1CE02A-CB10-2980-8306-5CF96B32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17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40D2E-17CF-0945-09DE-38AEA604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91AB1-2AB2-700C-0A3A-D1B935B2A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E2BEEA-59F4-B404-DE93-DA8BA6E96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95EB4C-0585-4954-D8FF-A4556F55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C89FD1-9A36-48BF-5493-9AEA014F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C9FDAB-DB73-49AB-A180-2D948123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18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67EF8-867D-DD71-6E58-AF479619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A7E30C8-235B-FB7B-B686-F5E0B7354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C83E94-9C52-FF98-A46E-71EF5DCC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646B50-1B26-5EF2-ECD6-408672BE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06B0B9-9247-BA00-CF01-C07B1985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1426ED-B84E-757C-6C3C-D6CECF5B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01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700130A-C4EB-D1BF-7CF1-6BE38C9F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F3B54A-0BCD-E13E-0612-9AEA9E20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B531D5-80C5-C6B3-9018-3B587C67B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5E0CC7-939B-489B-A234-5B221B4DAD4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2E532A-F63A-8300-7420-15C16423F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1B652E-2864-36BC-0425-EE38F428F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60295-8C8D-49CF-9B95-B523D2286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14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hyperlink" Target="https://www.estarico-japan.com/?p=370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7H4u31erzM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52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4F80E2-54DD-06F0-A670-BDEF732B5150}"/>
              </a:ext>
            </a:extLst>
          </p:cNvPr>
          <p:cNvSpPr txBox="1"/>
          <p:nvPr/>
        </p:nvSpPr>
        <p:spPr>
          <a:xfrm>
            <a:off x="4017067" y="350284"/>
            <a:ext cx="793159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1" i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澱の上で極力長く熟成することにこだわっており、</a:t>
            </a:r>
            <a:r>
              <a:rPr lang="ja-JP" altLang="en-US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注文した後にワイナリーで手作業でディスゴージ（デゴルジュマン）</a:t>
            </a:r>
            <a:r>
              <a:rPr lang="ja-JP" altLang="en-US" sz="2000" b="1" i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を行う。</a:t>
            </a:r>
            <a:endParaRPr lang="en-US" altLang="ja-JP" sz="2000" b="1" i="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 algn="l"/>
            <a:endParaRPr lang="en-US" altLang="ja-JP" sz="2000" b="1" i="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 algn="l"/>
            <a:r>
              <a:rPr lang="ja-JP" altLang="en-US" sz="2000" b="1" i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そして、そのまま</a:t>
            </a:r>
            <a:r>
              <a:rPr lang="ja-JP" altLang="en-US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航空便で日本に輸入</a:t>
            </a:r>
            <a:r>
              <a:rPr lang="ja-JP" altLang="en-US" sz="2000" b="1" i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することにより、ワイナリーで出荷されたままの品質を皆様のお手元にお届け。</a:t>
            </a:r>
            <a:endParaRPr lang="ja-JP" altLang="en-US" sz="2000" b="0" i="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0C26AB-7107-B058-0A37-60B325B45E99}"/>
              </a:ext>
            </a:extLst>
          </p:cNvPr>
          <p:cNvSpPr txBox="1"/>
          <p:nvPr/>
        </p:nvSpPr>
        <p:spPr>
          <a:xfrm>
            <a:off x="373939" y="350285"/>
            <a:ext cx="349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おススメの理由その⑤</a:t>
            </a:r>
          </a:p>
        </p:txBody>
      </p:sp>
      <p:pic>
        <p:nvPicPr>
          <p:cNvPr id="2052" name="Picture 4" descr="飛行機と地球の無料イラスト | フリーイラスト素材集 ジャパクリップ">
            <a:extLst>
              <a:ext uri="{FF2B5EF4-FFF2-40B4-BE49-F238E27FC236}">
                <a16:creationId xmlns:a16="http://schemas.microsoft.com/office/drawing/2014/main" id="{18A98F1A-1AB3-311F-D092-603EC098B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10" y="2297729"/>
            <a:ext cx="5717569" cy="46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配送と配達の違いとは？業務効率の改善に役立つ物流 ...">
            <a:extLst>
              <a:ext uri="{FF2B5EF4-FFF2-40B4-BE49-F238E27FC236}">
                <a16:creationId xmlns:a16="http://schemas.microsoft.com/office/drawing/2014/main" id="{A7D968A2-0C58-4BD1-5552-DFC3705E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66" y="4397829"/>
            <a:ext cx="3170595" cy="21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 descr="雪, 屋外, 古い, 写真 が含まれている画像&#10;&#10;自動的に生成された説明">
            <a:extLst>
              <a:ext uri="{FF2B5EF4-FFF2-40B4-BE49-F238E27FC236}">
                <a16:creationId xmlns:a16="http://schemas.microsoft.com/office/drawing/2014/main" id="{CC68240A-2CDE-FDAD-B90D-AA4CF7DDA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9" y="2028480"/>
            <a:ext cx="3259422" cy="1633293"/>
          </a:xfrm>
          <a:prstGeom prst="rect">
            <a:avLst/>
          </a:prstGeom>
        </p:spPr>
      </p:pic>
      <p:pic>
        <p:nvPicPr>
          <p:cNvPr id="15" name="図 14" descr="石の壁&#10;&#10;低い精度で自動的に生成された説明">
            <a:extLst>
              <a:ext uri="{FF2B5EF4-FFF2-40B4-BE49-F238E27FC236}">
                <a16:creationId xmlns:a16="http://schemas.microsoft.com/office/drawing/2014/main" id="{1621CB53-6E73-B2C8-DDE0-7B29BDB22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" y="3827420"/>
            <a:ext cx="2630624" cy="17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9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7ACA1FB-C1A2-1984-88F0-D9D9ECEFA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63" y="891047"/>
            <a:ext cx="4420087" cy="416894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A646593-180C-272A-C9DA-809B89C32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3042" y="2373615"/>
            <a:ext cx="4914646" cy="368598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D029F1-1B8D-8A8F-34BA-0FD5E8F78034}"/>
              </a:ext>
            </a:extLst>
          </p:cNvPr>
          <p:cNvSpPr txBox="1"/>
          <p:nvPr/>
        </p:nvSpPr>
        <p:spPr>
          <a:xfrm>
            <a:off x="285474" y="2331087"/>
            <a:ext cx="4044252" cy="41689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それぞれのボトルに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瓶詰と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ディスゴージ（デゴルジュマン）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日付を手書きで記載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。</a:t>
            </a: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12B241C5-7E45-AD52-638D-31E8FD2B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503B28-6749-2F02-0050-2CC7D03CF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AC3DEE37-9CE7-622C-B750-66998EDC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楕円 13">
            <a:extLst>
              <a:ext uri="{FF2B5EF4-FFF2-40B4-BE49-F238E27FC236}">
                <a16:creationId xmlns:a16="http://schemas.microsoft.com/office/drawing/2014/main" id="{7B957E63-DBDF-FFE1-D255-4C646BE366C6}"/>
              </a:ext>
            </a:extLst>
          </p:cNvPr>
          <p:cNvSpPr/>
          <p:nvPr/>
        </p:nvSpPr>
        <p:spPr>
          <a:xfrm>
            <a:off x="5606755" y="3126691"/>
            <a:ext cx="1793966" cy="128886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E32130-3376-8438-7C05-28CB4236E106}"/>
              </a:ext>
            </a:extLst>
          </p:cNvPr>
          <p:cNvSpPr txBox="1"/>
          <p:nvPr/>
        </p:nvSpPr>
        <p:spPr>
          <a:xfrm>
            <a:off x="208709" y="629437"/>
            <a:ext cx="349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おススメの理由その⑥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14E971B2-247C-40D1-5A8A-407224A48E85}"/>
              </a:ext>
            </a:extLst>
          </p:cNvPr>
          <p:cNvSpPr/>
          <p:nvPr/>
        </p:nvSpPr>
        <p:spPr>
          <a:xfrm rot="20278481">
            <a:off x="3931907" y="4350582"/>
            <a:ext cx="1855544" cy="36544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29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BFF425-849A-6599-1809-41A32F73E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-1" b="-1"/>
          <a:stretch/>
        </p:blipFill>
        <p:spPr bwMode="auto">
          <a:xfrm>
            <a:off x="2781451" y="-82193"/>
            <a:ext cx="9410550" cy="6957057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696D28-FDC8-B42E-BAAE-D9F7BED5A7DC}"/>
              </a:ext>
            </a:extLst>
          </p:cNvPr>
          <p:cNvSpPr txBox="1"/>
          <p:nvPr/>
        </p:nvSpPr>
        <p:spPr>
          <a:xfrm>
            <a:off x="232057" y="1162178"/>
            <a:ext cx="2549394" cy="80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おススメの理由その⑦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221BB7-C39E-5A2A-F5C5-6CBFBC336340}"/>
              </a:ext>
            </a:extLst>
          </p:cNvPr>
          <p:cNvSpPr txBox="1"/>
          <p:nvPr/>
        </p:nvSpPr>
        <p:spPr>
          <a:xfrm>
            <a:off x="141554" y="2801041"/>
            <a:ext cx="354217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今回は特別に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、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1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本ずつ箱詰めして、</a:t>
            </a:r>
            <a:endParaRPr kumimoji="1"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ナント</a:t>
            </a:r>
            <a:r>
              <a:rPr lang="en-US" altLang="ja-JP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30,000</a:t>
            </a:r>
            <a:r>
              <a:rPr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円</a:t>
            </a:r>
            <a:endParaRPr lang="en-US" altLang="ja-JP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（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1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本あたり、税込み、送料込み）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でお届け。（画像はイメージです。）</a:t>
            </a:r>
            <a:endParaRPr kumimoji="1"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21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918CA3-8AD9-2372-87E8-E0EB68E6E89A}"/>
              </a:ext>
            </a:extLst>
          </p:cNvPr>
          <p:cNvSpPr txBox="1"/>
          <p:nvPr/>
        </p:nvSpPr>
        <p:spPr>
          <a:xfrm>
            <a:off x="499575" y="533497"/>
            <a:ext cx="3643257" cy="80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おススメの理由その</a:t>
            </a:r>
            <a:r>
              <a:rPr lang="ja-JP" altLang="en-US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⑧</a:t>
            </a:r>
            <a:endParaRPr kumimoji="1" lang="ja-JP" alt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93185F-1503-5E29-4AD5-9ADBA31D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193" y="177680"/>
            <a:ext cx="5789742" cy="650263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3839CD-A578-4FB3-D68B-F2C03108C0AD}"/>
              </a:ext>
            </a:extLst>
          </p:cNvPr>
          <p:cNvSpPr txBox="1"/>
          <p:nvPr/>
        </p:nvSpPr>
        <p:spPr>
          <a:xfrm>
            <a:off x="614246" y="2207798"/>
            <a:ext cx="4506393" cy="3381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シャンパーニュであれば、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その</a:t>
            </a:r>
            <a:r>
              <a:rPr lang="en-US" altLang="ja-JP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10</a:t>
            </a: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倍の価格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がついても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おかしくない！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9561301D-D80F-50DB-0001-98AD8AF37586}"/>
              </a:ext>
            </a:extLst>
          </p:cNvPr>
          <p:cNvSpPr/>
          <p:nvPr/>
        </p:nvSpPr>
        <p:spPr>
          <a:xfrm>
            <a:off x="7870003" y="1075459"/>
            <a:ext cx="1890445" cy="64032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992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3CB3B1F-9C75-2CE0-FF06-F189ED4E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605" y="421240"/>
            <a:ext cx="2857596" cy="601551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A9661E-1400-4669-32D1-4D3F6137D403}"/>
              </a:ext>
            </a:extLst>
          </p:cNvPr>
          <p:cNvSpPr txBox="1"/>
          <p:nvPr/>
        </p:nvSpPr>
        <p:spPr>
          <a:xfrm>
            <a:off x="365760" y="304800"/>
            <a:ext cx="617669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HGP明朝B" panose="02020800000000000000" pitchFamily="18" charset="-128"/>
                <a:ea typeface="HGP明朝B" panose="02020800000000000000" pitchFamily="18" charset="-128"/>
              </a:rPr>
              <a:t>収穫状況</a:t>
            </a:r>
            <a:r>
              <a:rPr kumimoji="1"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：　良好</a:t>
            </a:r>
            <a:endParaRPr kumimoji="1"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夏季に非常に暑い日が続いた。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メディオナ地域での年間降水量は</a:t>
            </a:r>
            <a:r>
              <a:rPr kumimoji="1" lang="en-US" altLang="ja-JP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470</a:t>
            </a:r>
            <a:r>
              <a:rPr kumimoji="1"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㎜。</a:t>
            </a:r>
            <a:endParaRPr kumimoji="1"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全て手摘みで収穫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kumimoji="1"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b="1" dirty="0">
                <a:latin typeface="HGP明朝B" panose="02020800000000000000" pitchFamily="18" charset="-128"/>
                <a:ea typeface="HGP明朝B" panose="02020800000000000000" pitchFamily="18" charset="-128"/>
              </a:rPr>
              <a:t>品種</a:t>
            </a:r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：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en-US" altLang="ja-JP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75</a:t>
            </a:r>
            <a:r>
              <a:rPr kumimoji="1"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％　チャレッロ</a:t>
            </a:r>
            <a:endParaRPr kumimoji="1"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en-US" altLang="ja-JP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25</a:t>
            </a:r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％　パレリャーダ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kumimoji="1"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b="1" dirty="0">
                <a:latin typeface="HGP明朝B" panose="02020800000000000000" pitchFamily="18" charset="-128"/>
                <a:ea typeface="HGP明朝B" panose="02020800000000000000" pitchFamily="18" charset="-128"/>
              </a:rPr>
              <a:t>ブリュット・ナトゥーレ</a:t>
            </a:r>
            <a:endParaRPr lang="en-US" altLang="ja-JP" sz="1400" b="1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b="1" dirty="0">
                <a:latin typeface="HGP明朝B" panose="02020800000000000000" pitchFamily="18" charset="-128"/>
                <a:ea typeface="HGP明朝B" panose="02020800000000000000" pitchFamily="18" charset="-128"/>
              </a:rPr>
              <a:t>在庫</a:t>
            </a:r>
            <a:endParaRPr lang="en-US" altLang="ja-JP" sz="1400" b="1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en-US" altLang="ja-JP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2,600</a:t>
            </a:r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本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b="1" dirty="0">
                <a:latin typeface="HGP明朝B" panose="02020800000000000000" pitchFamily="18" charset="-128"/>
                <a:ea typeface="HGP明朝B" panose="02020800000000000000" pitchFamily="18" charset="-128"/>
              </a:rPr>
              <a:t>アルコール度数：</a:t>
            </a:r>
            <a:endParaRPr lang="en-US" altLang="ja-JP" sz="1400" b="1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en-US" altLang="ja-JP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12.5</a:t>
            </a:r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％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b="1" dirty="0">
                <a:latin typeface="HGP明朝B" panose="02020800000000000000" pitchFamily="18" charset="-128"/>
                <a:ea typeface="HGP明朝B" panose="02020800000000000000" pitchFamily="18" charset="-128"/>
              </a:rPr>
              <a:t>瓶詰：</a:t>
            </a:r>
            <a:endParaRPr lang="en-US" altLang="ja-JP" sz="1400" b="1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en-US" altLang="ja-JP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2005</a:t>
            </a:r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年</a:t>
            </a:r>
            <a:r>
              <a:rPr lang="en-US" altLang="ja-JP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4</a:t>
            </a:r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月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b="1" dirty="0">
                <a:latin typeface="HGP明朝B" panose="02020800000000000000" pitchFamily="18" charset="-128"/>
                <a:ea typeface="HGP明朝B" panose="02020800000000000000" pitchFamily="18" charset="-128"/>
              </a:rPr>
              <a:t>熟成：</a:t>
            </a:r>
            <a:endParaRPr lang="en-US" altLang="ja-JP" sz="1400" b="1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天然コルクで栓をして、セラーで</a:t>
            </a:r>
            <a:r>
              <a:rPr lang="en-US" altLang="ja-JP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20</a:t>
            </a:r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年熟成。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b="1" dirty="0">
                <a:latin typeface="HGP明朝B" panose="02020800000000000000" pitchFamily="18" charset="-128"/>
                <a:ea typeface="HGP明朝B" panose="02020800000000000000" pitchFamily="18" charset="-128"/>
              </a:rPr>
              <a:t>注文を受けた後、手作業でデゴルジュマン</a:t>
            </a:r>
            <a:endParaRPr lang="en-US" altLang="ja-JP" sz="1400" b="1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b="1" dirty="0">
                <a:latin typeface="HGP明朝B" panose="02020800000000000000" pitchFamily="18" charset="-128"/>
                <a:ea typeface="HGP明朝B" panose="02020800000000000000" pitchFamily="18" charset="-128"/>
              </a:rPr>
              <a:t>テイスティング・ノート：</a:t>
            </a:r>
            <a:endParaRPr lang="en-US" altLang="ja-JP" sz="1400" b="1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en-US" altLang="ja-JP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16</a:t>
            </a:r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年超熟成しているにも関わらず、非常にフレッシュかつエレガント。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ペイストリーやトーストの香りに加え、口に含むとマルメロやローストした果物の香りを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感じる。大変複雑で凝縮感がある。</a:t>
            </a:r>
            <a:endParaRPr lang="en-US" altLang="ja-JP" sz="14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92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70C91E-EFD9-2CF3-0D74-BC5396BC38CF}"/>
              </a:ext>
            </a:extLst>
          </p:cNvPr>
          <p:cNvSpPr txBox="1"/>
          <p:nvPr/>
        </p:nvSpPr>
        <p:spPr>
          <a:xfrm>
            <a:off x="572492" y="2071316"/>
            <a:ext cx="7471078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2024</a:t>
            </a:r>
            <a:r>
              <a:rPr kumimoji="1"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年</a:t>
            </a:r>
            <a:r>
              <a:rPr kumimoji="1" lang="en-US" altLang="ja-JP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8</a:t>
            </a:r>
            <a:r>
              <a:rPr kumimoji="1"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月末</a:t>
            </a:r>
            <a:r>
              <a:rPr kumimoji="1" lang="ja-JP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までに</a:t>
            </a:r>
            <a:r>
              <a:rPr kumimoji="1" lang="en-US" altLang="ja-JP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100</a:t>
            </a:r>
            <a:r>
              <a:rPr kumimoji="1"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本</a:t>
            </a:r>
            <a:r>
              <a:rPr kumimoji="1" lang="ja-JP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のお申込みが纏まれば</a:t>
            </a:r>
            <a:endParaRPr kumimoji="1" lang="en-US" altLang="ja-JP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ワイナリーに発注します。</a:t>
            </a:r>
            <a:endParaRPr lang="en-US" altLang="ja-JP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是非、皆様もお申込みください。</a:t>
            </a:r>
            <a:endParaRPr lang="en-US" altLang="ja-JP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お申込みは下のウェブサイトもしくは右の</a:t>
            </a:r>
            <a:r>
              <a:rPr lang="en-US" altLang="ja-JP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QR</a:t>
            </a:r>
            <a:r>
              <a:rPr lang="ja-JP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コードから。</a:t>
            </a:r>
            <a:endParaRPr lang="en-US" altLang="ja-JP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2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https://www.estarico-japan.com/?p=3705</a:t>
            </a:r>
            <a:endParaRPr kumimoji="1" lang="en-US" altLang="ja-JP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99E142-8AAF-9F46-116C-85608009B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5" r="2" b="2"/>
          <a:stretch/>
        </p:blipFill>
        <p:spPr>
          <a:xfrm>
            <a:off x="8043570" y="2303149"/>
            <a:ext cx="3244612" cy="337258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7332F87-2D8F-D54B-6EC6-995A0F2D2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570" y="256776"/>
            <a:ext cx="3501723" cy="13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3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フレシネの画像">
            <a:extLst>
              <a:ext uri="{FF2B5EF4-FFF2-40B4-BE49-F238E27FC236}">
                <a16:creationId xmlns:a16="http://schemas.microsoft.com/office/drawing/2014/main" id="{0A69456E-C3ED-C8C8-D364-A44DCEF6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46" y="1433301"/>
            <a:ext cx="3343333" cy="12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11E8E6A-5CFB-CDD1-E846-861DAC46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208" y="973658"/>
            <a:ext cx="3779696" cy="2161428"/>
          </a:xfrm>
          <a:prstGeom prst="rect">
            <a:avLst/>
          </a:prstGeom>
        </p:spPr>
      </p:pic>
      <p:grpSp>
        <p:nvGrpSpPr>
          <p:cNvPr id="1028" name="Group 1030">
            <a:extLst>
              <a:ext uri="{FF2B5EF4-FFF2-40B4-BE49-F238E27FC236}">
                <a16:creationId xmlns:a16="http://schemas.microsoft.com/office/drawing/2014/main" id="{12B241C5-7E45-AD52-638D-31E8FD2B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49503B28-6749-2F02-0050-2CC7D03CF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AC3DEE37-9CE7-622C-B750-66998EDC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テキスト ボックス 1">
            <a:extLst>
              <a:ext uri="{FF2B5EF4-FFF2-40B4-BE49-F238E27FC236}">
                <a16:creationId xmlns:a16="http://schemas.microsoft.com/office/drawing/2014/main" id="{3EE60A42-54C0-F4B7-94BB-615AEB261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992516"/>
              </p:ext>
            </p:extLst>
          </p:nvPr>
        </p:nvGraphicFramePr>
        <p:xfrm>
          <a:off x="8250890" y="2533476"/>
          <a:ext cx="3240264" cy="34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図 10" descr="アルコールの瓶&#10;&#10;自動的に生成された説明">
            <a:extLst>
              <a:ext uri="{FF2B5EF4-FFF2-40B4-BE49-F238E27FC236}">
                <a16:creationId xmlns:a16="http://schemas.microsoft.com/office/drawing/2014/main" id="{537B0CF1-D387-1D0B-25B1-39299BAE34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21" y="3033927"/>
            <a:ext cx="3779520" cy="294738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4909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テキスト ボックス 2">
            <a:extLst>
              <a:ext uri="{FF2B5EF4-FFF2-40B4-BE49-F238E27FC236}">
                <a16:creationId xmlns:a16="http://schemas.microsoft.com/office/drawing/2014/main" id="{38FD50B0-ACE1-63C1-248B-AE7C20C32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1887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997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オンライン メディア 1" title="「ファミリア　フェレール」紹介動画">
            <a:hlinkClick r:id="" action="ppaction://media"/>
            <a:extLst>
              <a:ext uri="{FF2B5EF4-FFF2-40B4-BE49-F238E27FC236}">
                <a16:creationId xmlns:a16="http://schemas.microsoft.com/office/drawing/2014/main" id="{038AC971-8930-B7AE-18AF-521FDB4B3B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1971" y="0"/>
            <a:ext cx="11508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5CA835-9BB7-C26A-2C80-DB8048B37D7B}"/>
              </a:ext>
            </a:extLst>
          </p:cNvPr>
          <p:cNvSpPr txBox="1"/>
          <p:nvPr/>
        </p:nvSpPr>
        <p:spPr>
          <a:xfrm>
            <a:off x="599609" y="679731"/>
            <a:ext cx="4171994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100" b="1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こだわりの</a:t>
            </a:r>
            <a:endParaRPr lang="en-US" altLang="ja-JP" sz="51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100" b="1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最上級カヴァ </a:t>
            </a:r>
            <a:endParaRPr lang="en-US" altLang="ja-JP" sz="51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100" b="1" i="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“</a:t>
            </a:r>
            <a:r>
              <a:rPr lang="en-US" altLang="ja-JP" sz="5100" b="1" i="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Can Sala”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100" b="1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とは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 descr="アルコールの瓶&#10;&#10;自動的に生成された説明">
            <a:extLst>
              <a:ext uri="{FF2B5EF4-FFF2-40B4-BE49-F238E27FC236}">
                <a16:creationId xmlns:a16="http://schemas.microsoft.com/office/drawing/2014/main" id="{09F235D7-EDC9-4A85-A253-367F5E329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72" y="1186268"/>
            <a:ext cx="5608830" cy="43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1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C47877-F14D-CCF8-8972-F84B30FA26D2}"/>
              </a:ext>
            </a:extLst>
          </p:cNvPr>
          <p:cNvSpPr txBox="1"/>
          <p:nvPr/>
        </p:nvSpPr>
        <p:spPr>
          <a:xfrm>
            <a:off x="599609" y="2002971"/>
            <a:ext cx="4590700" cy="241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「ファミリア　フェレール」は数多あるカヴァの生産者のうち</a:t>
            </a:r>
            <a:r>
              <a:rPr lang="ja-JP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６社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しか現状認められていない、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最上級の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カヴァ・デ・パラヘ・カフィリカード</a:t>
            </a:r>
            <a:endParaRPr lang="en-US" altLang="ja-JP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の生産者の一つ。</a:t>
            </a: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0EAB73-AF1C-BF8C-7755-C4A97C15A86A}"/>
              </a:ext>
            </a:extLst>
          </p:cNvPr>
          <p:cNvSpPr txBox="1"/>
          <p:nvPr/>
        </p:nvSpPr>
        <p:spPr>
          <a:xfrm>
            <a:off x="599609" y="670560"/>
            <a:ext cx="349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おススメの理由その①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A4B9AD-5A29-4B43-9204-7824769F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98" y="870919"/>
            <a:ext cx="6116779" cy="50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5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C47877-F14D-CCF8-8972-F84B30FA26D2}"/>
              </a:ext>
            </a:extLst>
          </p:cNvPr>
          <p:cNvSpPr txBox="1"/>
          <p:nvPr/>
        </p:nvSpPr>
        <p:spPr>
          <a:xfrm>
            <a:off x="7233001" y="2234882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その</a:t>
            </a:r>
            <a:r>
              <a:rPr lang="en-US" altLang="ja-JP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6</a:t>
            </a:r>
            <a:r>
              <a:rPr lang="ja-JP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つの生産者が造る合計</a:t>
            </a:r>
            <a:r>
              <a:rPr lang="en-US" altLang="ja-JP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10</a:t>
            </a:r>
            <a:r>
              <a:rPr lang="ja-JP" altLang="en-US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銘柄</a:t>
            </a:r>
            <a:r>
              <a:rPr lang="ja-JP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のみが、カヴァ・デ・パラへ・カリフィカードとして認定されている。</a:t>
            </a:r>
            <a:endParaRPr lang="en-US" altLang="ja-JP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勿論</a:t>
            </a:r>
            <a:r>
              <a:rPr lang="ja-JP" altLang="en-US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”</a:t>
            </a:r>
            <a:r>
              <a:rPr lang="en-US" altLang="ja-JP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Can Sala”</a:t>
            </a:r>
            <a:r>
              <a:rPr lang="ja-JP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もその</a:t>
            </a:r>
            <a:r>
              <a:rPr lang="en-US" altLang="ja-JP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10</a:t>
            </a:r>
            <a:r>
              <a:rPr lang="ja-JP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+mj-cs"/>
              </a:rPr>
              <a:t>銘柄のうちの一つ。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0A4F130-07CB-2AFC-E3F4-18F00A3BC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07" y="32094"/>
            <a:ext cx="5275896" cy="6434020"/>
          </a:xfrm>
          <a:prstGeom prst="rect">
            <a:avLst/>
          </a:prstGeom>
        </p:spPr>
      </p:pic>
      <p:grpSp>
        <p:nvGrpSpPr>
          <p:cNvPr id="23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0C80D9-555C-FDD5-180A-F36E539E0A31}"/>
              </a:ext>
            </a:extLst>
          </p:cNvPr>
          <p:cNvSpPr txBox="1"/>
          <p:nvPr/>
        </p:nvSpPr>
        <p:spPr>
          <a:xfrm>
            <a:off x="7185914" y="594221"/>
            <a:ext cx="349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おススメの理由その②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553744F-C0E4-6CDF-2C69-99B37183072A}"/>
              </a:ext>
            </a:extLst>
          </p:cNvPr>
          <p:cNvSpPr/>
          <p:nvPr/>
        </p:nvSpPr>
        <p:spPr>
          <a:xfrm>
            <a:off x="1315882" y="5065161"/>
            <a:ext cx="5454787" cy="134380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55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6" descr="屋内, 座る, 椅子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7C3EC940-FBEF-C3C3-CB03-3B727F2E5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16E09A-B16A-4FCC-4BBF-F2C3674DE569}"/>
              </a:ext>
            </a:extLst>
          </p:cNvPr>
          <p:cNvSpPr txBox="1"/>
          <p:nvPr/>
        </p:nvSpPr>
        <p:spPr>
          <a:xfrm>
            <a:off x="8273143" y="1666885"/>
            <a:ext cx="3918857" cy="2690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歴史のあるワイナリーだからこそできる長期間熟成。</a:t>
            </a:r>
            <a:endParaRPr lang="en-US" altLang="ja-JP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しかも一般的な王冠でなく、敢えて</a:t>
            </a:r>
            <a:r>
              <a:rPr lang="ja-JP" alt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天然コルク</a:t>
            </a:r>
            <a:r>
              <a:rPr lang="ja-JP" alt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を使用して熟成するこだわり。</a:t>
            </a:r>
            <a:endParaRPr lang="en-US" altLang="ja-JP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b="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077C2C-C5B3-6721-64A2-CAB8FC46E887}"/>
              </a:ext>
            </a:extLst>
          </p:cNvPr>
          <p:cNvSpPr txBox="1"/>
          <p:nvPr/>
        </p:nvSpPr>
        <p:spPr>
          <a:xfrm>
            <a:off x="8270094" y="237169"/>
            <a:ext cx="349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おススメの理由その③</a:t>
            </a:r>
          </a:p>
        </p:txBody>
      </p:sp>
      <p:sp>
        <p:nvSpPr>
          <p:cNvPr id="3" name="矢印: 左 2">
            <a:extLst>
              <a:ext uri="{FF2B5EF4-FFF2-40B4-BE49-F238E27FC236}">
                <a16:creationId xmlns:a16="http://schemas.microsoft.com/office/drawing/2014/main" id="{17FA5002-D723-5D53-162E-BC78D75924CE}"/>
              </a:ext>
            </a:extLst>
          </p:cNvPr>
          <p:cNvSpPr/>
          <p:nvPr/>
        </p:nvSpPr>
        <p:spPr>
          <a:xfrm>
            <a:off x="6946394" y="3333205"/>
            <a:ext cx="1158237" cy="594360"/>
          </a:xfrm>
          <a:prstGeom prst="leftArrow">
            <a:avLst/>
          </a:prstGeom>
          <a:solidFill>
            <a:srgbClr val="C00000"/>
          </a:solidFill>
          <a:ln>
            <a:solidFill>
              <a:srgbClr val="C00000">
                <a:alpha val="9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F01B6C-2002-92D5-5087-2CD447C512B0}"/>
              </a:ext>
            </a:extLst>
          </p:cNvPr>
          <p:cNvSpPr txBox="1"/>
          <p:nvPr/>
        </p:nvSpPr>
        <p:spPr>
          <a:xfrm>
            <a:off x="645070" y="2049346"/>
            <a:ext cx="5964735" cy="4029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25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今回は入手困難な</a:t>
            </a:r>
            <a:r>
              <a:rPr lang="ja-JP" alt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最も古い</a:t>
            </a:r>
            <a:r>
              <a:rPr lang="en-US" altLang="ja-JP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20</a:t>
            </a:r>
            <a:r>
              <a:rPr lang="ja-JP" alt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年熟成</a:t>
            </a:r>
            <a:r>
              <a:rPr lang="ja-JP" altLang="en-US" sz="25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の</a:t>
            </a:r>
            <a:r>
              <a:rPr lang="en-US" altLang="ja-JP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2004</a:t>
            </a:r>
            <a:r>
              <a:rPr lang="ja-JP" alt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年</a:t>
            </a:r>
            <a:r>
              <a:rPr lang="ja-JP" altLang="en-US" sz="25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ヴィンテージを購入。</a:t>
            </a:r>
            <a:endParaRPr lang="en-US" altLang="ja-JP" sz="25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25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（成人のお祝いにもおススメ。）</a:t>
            </a:r>
            <a:endParaRPr lang="en-US" altLang="ja-JP" sz="25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altLang="ja-JP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5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2004</a:t>
            </a:r>
            <a:r>
              <a:rPr lang="ja-JP" altLang="en-US" sz="25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年ヴィンテージ”</a:t>
            </a:r>
            <a:r>
              <a:rPr lang="en-US" altLang="ja-JP" sz="25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Can Sala”</a:t>
            </a:r>
            <a:r>
              <a:rPr lang="ja-JP" altLang="en-US" sz="25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は、</a:t>
            </a:r>
            <a:r>
              <a:rPr lang="en-US" altLang="ja-JP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Decanter</a:t>
            </a:r>
            <a:r>
              <a:rPr lang="ja-JP" alt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誌による評価</a:t>
            </a:r>
            <a:r>
              <a:rPr lang="en-US" altLang="ja-JP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97</a:t>
            </a:r>
            <a:r>
              <a:rPr lang="ja-JP" alt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点 </a:t>
            </a:r>
            <a:endParaRPr lang="en-US" altLang="ja-JP" sz="32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 algn="l">
              <a:lnSpc>
                <a:spcPct val="120000"/>
              </a:lnSpc>
            </a:pPr>
            <a:r>
              <a:rPr lang="en-US" altLang="ja-JP" sz="25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(Top Spanish Wine)</a:t>
            </a:r>
            <a:r>
              <a:rPr lang="ja-JP" altLang="en-US" sz="25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F8F8"/>
                </a:highlight>
                <a:latin typeface="HGP明朝B" panose="02020800000000000000" pitchFamily="18" charset="-128"/>
                <a:ea typeface="HGP明朝B" panose="02020800000000000000" pitchFamily="18" charset="-128"/>
              </a:rPr>
              <a:t>。</a:t>
            </a:r>
            <a:endParaRPr lang="en-US" altLang="ja-JP" sz="25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F8F8"/>
              </a:highligh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A4E460-CA75-C643-C7FA-820133ABF08F}"/>
              </a:ext>
            </a:extLst>
          </p:cNvPr>
          <p:cNvSpPr txBox="1"/>
          <p:nvPr/>
        </p:nvSpPr>
        <p:spPr>
          <a:xfrm>
            <a:off x="768359" y="705572"/>
            <a:ext cx="349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おススメの理由その④</a:t>
            </a:r>
          </a:p>
        </p:txBody>
      </p:sp>
      <p:pic>
        <p:nvPicPr>
          <p:cNvPr id="6" name="図 5" descr="白いバックグラウンドの前にあるボトル&#10;&#10;自動的に生成された説明">
            <a:extLst>
              <a:ext uri="{FF2B5EF4-FFF2-40B4-BE49-F238E27FC236}">
                <a16:creationId xmlns:a16="http://schemas.microsoft.com/office/drawing/2014/main" id="{49B9BB23-A802-57EF-D430-B46707EDC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117977"/>
            <a:ext cx="3311023" cy="66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48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593</Words>
  <Application>Microsoft Office PowerPoint</Application>
  <PresentationFormat>ワイド画面</PresentationFormat>
  <Paragraphs>100</Paragraphs>
  <Slides>15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HGP明朝B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章弘 宮本</dc:creator>
  <cp:lastModifiedBy>章弘 宮本</cp:lastModifiedBy>
  <cp:revision>1</cp:revision>
  <cp:lastPrinted>2024-05-28T03:43:23Z</cp:lastPrinted>
  <dcterms:created xsi:type="dcterms:W3CDTF">2024-05-27T23:52:54Z</dcterms:created>
  <dcterms:modified xsi:type="dcterms:W3CDTF">2024-05-28T03:58:01Z</dcterms:modified>
</cp:coreProperties>
</file>